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comments/modernComment_7FFFCE12_1BFF5BA5.xml" ContentType="application/vnd.ms-powerpoint.comments+xml"/>
  <Override PartName="/ppt/comments/modernComment_7FFE58DE_5C1C1F90.xml" ContentType="application/vnd.ms-powerpoint.comments+xml"/>
  <Override PartName="/ppt/comments/modernComment_21D0_B4563934.xml" ContentType="application/vnd.ms-powerpoint.comments+xml"/>
  <Override PartName="/ppt/notesSlides/notesSlide7.xml" ContentType="application/vnd.openxmlformats-officedocument.presentationml.notesSlide+xml"/>
  <Override PartName="/ppt/comments/modernComment_7FFFCF04_3D44BCC3.xml" ContentType="application/vnd.ms-powerpoint.comments+xml"/>
  <Override PartName="/ppt/comments/modernComment_21CD_1FB162AD.xml" ContentType="application/vnd.ms-powerpoint.comments+xml"/>
  <Override PartName="/ppt/comments/modernComment_21E5_33EB92AB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  <p:sldMasterId id="2147484164" r:id="rId5"/>
    <p:sldMasterId id="2147483706" r:id="rId6"/>
    <p:sldMasterId id="2147483716" r:id="rId7"/>
    <p:sldMasterId id="2147484058" r:id="rId8"/>
    <p:sldMasterId id="2147484076" r:id="rId9"/>
    <p:sldMasterId id="2147484090" r:id="rId10"/>
    <p:sldMasterId id="2147484122" r:id="rId11"/>
    <p:sldMasterId id="2147484146" r:id="rId12"/>
  </p:sldMasterIdLst>
  <p:notesMasterIdLst>
    <p:notesMasterId r:id="rId52"/>
  </p:notesMasterIdLst>
  <p:sldIdLst>
    <p:sldId id="2147374145" r:id="rId13"/>
    <p:sldId id="2076137736" r:id="rId14"/>
    <p:sldId id="2076136668" r:id="rId15"/>
    <p:sldId id="2147471090" r:id="rId16"/>
    <p:sldId id="10314" r:id="rId17"/>
    <p:sldId id="2147471087" r:id="rId18"/>
    <p:sldId id="2147375253" r:id="rId19"/>
    <p:sldId id="8666" r:id="rId20"/>
    <p:sldId id="2147471104" r:id="rId21"/>
    <p:sldId id="8645" r:id="rId22"/>
    <p:sldId id="2147471091" r:id="rId23"/>
    <p:sldId id="2147471103" r:id="rId24"/>
    <p:sldId id="2147471105" r:id="rId25"/>
    <p:sldId id="2147471106" r:id="rId26"/>
    <p:sldId id="2147471107" r:id="rId27"/>
    <p:sldId id="2147470866" r:id="rId28"/>
    <p:sldId id="2147471109" r:id="rId29"/>
    <p:sldId id="2147471110" r:id="rId30"/>
    <p:sldId id="2147375326" r:id="rId31"/>
    <p:sldId id="8661" r:id="rId32"/>
    <p:sldId id="2147471111" r:id="rId33"/>
    <p:sldId id="2147471092" r:id="rId34"/>
    <p:sldId id="2147471096" r:id="rId35"/>
    <p:sldId id="2147471094" r:id="rId36"/>
    <p:sldId id="2147471095" r:id="rId37"/>
    <p:sldId id="2147471088" r:id="rId38"/>
    <p:sldId id="8656" r:id="rId39"/>
    <p:sldId id="2147471108" r:id="rId40"/>
    <p:sldId id="2147471098" r:id="rId41"/>
    <p:sldId id="2147471099" r:id="rId42"/>
    <p:sldId id="8653" r:id="rId43"/>
    <p:sldId id="8677" r:id="rId44"/>
    <p:sldId id="8678" r:id="rId45"/>
    <p:sldId id="2147471093" r:id="rId46"/>
    <p:sldId id="2147471097" r:id="rId47"/>
    <p:sldId id="2147471089" r:id="rId48"/>
    <p:sldId id="2147471100" r:id="rId49"/>
    <p:sldId id="2147471101" r:id="rId50"/>
    <p:sldId id="21474711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4E7FBD0E-B1B2-AE54-C67C-7C3F017E469E}" name="Anshuman Nangia" initials="AN" userId="S::nangia@adobe.com::a89bee39-906e-4478-b3ec-08c0a3f6eb4f" providerId="AD"/>
  <p188:author id="{B292AC1A-84F8-F683-E336-6883A790CE16}" name="Meera Srinivasan" initials="MS" userId="S::mesriniv@adobe.com::409331aa-d604-4320-993f-7da8d64a4851" providerId="AD"/>
  <p188:author id="{B8A5D631-DAA5-2229-6F74-AB3F00A2F53E}" name="Eric Knee" initials="EK" userId="S::eknee@adobe.com::a2dcdd5b-e712-4546-b33e-e52a33402b49" providerId="AD"/>
  <p188:author id="{EFAEDD35-91C2-BA32-7854-7CF33F70DFD7}" name="Douglas Smith" initials="DS" userId="S::dougsmit@adobe.com::218a863f-b9d7-47c1-a05a-2fe426094f54" providerId="AD"/>
  <p188:author id="{082ABB56-5E6A-8CC5-1FE3-5F397E3BAE94}" name="Lakshmi Shivalingaiah" initials="LS" userId="S::shivalin@adobe.com::d2cbe5db-5dcb-4a61-801a-fa647eba105e" providerId="AD"/>
  <p188:author id="{E5119374-25D1-C557-2694-1449A2D138D8}" name="Abhishek Shukla" initials="AS" userId="S::abhishuk@adobe.com::0f2b5cc2-2cbb-42a8-b955-8a4e6dda22eb" providerId="AD"/>
  <p188:author id="{8E5609A3-A3B0-FF8D-B74E-D4EE0B6AB229}" name="Keshav Vadrevu" initials="KV" userId="S::kvadrevu@adobe.com::25f0546e-8fe3-46d5-b899-520636510bd3" providerId="AD"/>
  <p188:author id="{797D20CA-C8BA-1182-3143-742072CB4534}" name="Rachel Hanessian" initials="RH" userId="S::hanessia@adobe.com::38ec80a5-42df-40c2-9fba-be89722991a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k Dame" initials="RD" lastIdx="2" clrIdx="0">
    <p:extLst>
      <p:ext uri="{19B8F6BF-5375-455C-9EA6-DF929625EA0E}">
        <p15:presenceInfo xmlns:p15="http://schemas.microsoft.com/office/powerpoint/2012/main" userId="S::dame@adobe.com::25fbb537-a1ee-44ab-a848-d8afb0dc11f3" providerId="AD"/>
      </p:ext>
    </p:extLst>
  </p:cmAuthor>
  <p:cmAuthor id="2" name="Mohit Garg" initials="MG" lastIdx="1" clrIdx="1">
    <p:extLst>
      <p:ext uri="{19B8F6BF-5375-455C-9EA6-DF929625EA0E}">
        <p15:presenceInfo xmlns:p15="http://schemas.microsoft.com/office/powerpoint/2012/main" userId="S::mogarg@adobe.com::a7bba679-02c5-443d-bacb-99db9ea31328" providerId="AD"/>
      </p:ext>
    </p:extLst>
  </p:cmAuthor>
  <p:cmAuthor id="3" name="Kimaya Chaudhary" initials="KC" lastIdx="1" clrIdx="2">
    <p:extLst>
      <p:ext uri="{19B8F6BF-5375-455C-9EA6-DF929625EA0E}">
        <p15:presenceInfo xmlns:p15="http://schemas.microsoft.com/office/powerpoint/2012/main" userId="S::kichaudh@adobe.com::ef1d3d41-b0c3-4b1e-ad13-aa2e0feb3786" providerId="AD"/>
      </p:ext>
    </p:extLst>
  </p:cmAuthor>
  <p:cmAuthor id="4" name="Liron Goren Snai" initials="LGS" lastIdx="1" clrIdx="3">
    <p:extLst>
      <p:ext uri="{19B8F6BF-5375-455C-9EA6-DF929625EA0E}">
        <p15:presenceInfo xmlns:p15="http://schemas.microsoft.com/office/powerpoint/2012/main" userId="S::gorensna@adobe.com::0d4d2a34-0bc8-4ca0-ae35-3846a0c53277" providerId="AD"/>
      </p:ext>
    </p:extLst>
  </p:cmAuthor>
  <p:cmAuthor id="5" name="Matt Skinner" initials="MS" lastIdx="1" clrIdx="4">
    <p:extLst>
      <p:ext uri="{19B8F6BF-5375-455C-9EA6-DF929625EA0E}">
        <p15:presenceInfo xmlns:p15="http://schemas.microsoft.com/office/powerpoint/2012/main" userId="S::mskinner@adobe.com::b25bfd4a-43cc-4fc1-9f5e-f60cb2419af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8FFF"/>
    <a:srgbClr val="80BF7B"/>
    <a:srgbClr val="E0EBE7"/>
    <a:srgbClr val="2F983F"/>
    <a:srgbClr val="2A8436"/>
    <a:srgbClr val="309840"/>
    <a:srgbClr val="92D051"/>
    <a:srgbClr val="538139"/>
    <a:srgbClr val="006F98"/>
    <a:srgbClr val="FFE1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59C960-0055-0545-BBB4-8C257E311E28}" v="983" dt="2022-07-21T18:21:53.809"/>
    <p1510:client id="{CDD9C5D3-FE6A-4F25-8A8A-37B0010C2515}" v="86" dt="2022-07-21T17:51:54.2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microsoft.com/office/2015/10/relationships/revisionInfo" Target="revisionInfo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Knee" userId="a2dcdd5b-e712-4546-b33e-e52a33402b49" providerId="ADAL" clId="{CDD9C5D3-FE6A-4F25-8A8A-37B0010C2515}"/>
    <pc:docChg chg="undo custSel addSld delSld modSld">
      <pc:chgData name="Eric Knee" userId="a2dcdd5b-e712-4546-b33e-e52a33402b49" providerId="ADAL" clId="{CDD9C5D3-FE6A-4F25-8A8A-37B0010C2515}" dt="2022-07-21T17:51:54.215" v="84" actId="20577"/>
      <pc:docMkLst>
        <pc:docMk/>
      </pc:docMkLst>
      <pc:sldChg chg="modSp mod addCm">
        <pc:chgData name="Eric Knee" userId="a2dcdd5b-e712-4546-b33e-e52a33402b49" providerId="ADAL" clId="{CDD9C5D3-FE6A-4F25-8A8A-37B0010C2515}" dt="2022-07-21T17:09:19.441" v="25"/>
        <pc:sldMkLst>
          <pc:docMk/>
          <pc:sldMk cId="469719973" sldId="2147470866"/>
        </pc:sldMkLst>
        <pc:spChg chg="mod">
          <ac:chgData name="Eric Knee" userId="a2dcdd5b-e712-4546-b33e-e52a33402b49" providerId="ADAL" clId="{CDD9C5D3-FE6A-4F25-8A8A-37B0010C2515}" dt="2022-07-21T17:06:39.618" v="5" actId="20577"/>
          <ac:spMkLst>
            <pc:docMk/>
            <pc:sldMk cId="469719973" sldId="2147470866"/>
            <ac:spMk id="3" creationId="{1E556749-F26A-4DA7-B39F-B24750BECEB5}"/>
          </ac:spMkLst>
        </pc:spChg>
        <pc:spChg chg="mod">
          <ac:chgData name="Eric Knee" userId="a2dcdd5b-e712-4546-b33e-e52a33402b49" providerId="ADAL" clId="{CDD9C5D3-FE6A-4F25-8A8A-37B0010C2515}" dt="2022-07-21T17:07:58.812" v="23" actId="1038"/>
          <ac:spMkLst>
            <pc:docMk/>
            <pc:sldMk cId="469719973" sldId="2147470866"/>
            <ac:spMk id="7" creationId="{13291ABE-3876-0046-A1CC-7F29F07A3D35}"/>
          </ac:spMkLst>
        </pc:spChg>
        <pc:spChg chg="mod">
          <ac:chgData name="Eric Knee" userId="a2dcdd5b-e712-4546-b33e-e52a33402b49" providerId="ADAL" clId="{CDD9C5D3-FE6A-4F25-8A8A-37B0010C2515}" dt="2022-07-21T17:07:58.812" v="23" actId="1038"/>
          <ac:spMkLst>
            <pc:docMk/>
            <pc:sldMk cId="469719973" sldId="2147470866"/>
            <ac:spMk id="14" creationId="{75E26674-BD01-1048-A137-97B13B9DD0F2}"/>
          </ac:spMkLst>
        </pc:spChg>
        <pc:spChg chg="mod">
          <ac:chgData name="Eric Knee" userId="a2dcdd5b-e712-4546-b33e-e52a33402b49" providerId="ADAL" clId="{CDD9C5D3-FE6A-4F25-8A8A-37B0010C2515}" dt="2022-07-21T17:07:02.190" v="6" actId="554"/>
          <ac:spMkLst>
            <pc:docMk/>
            <pc:sldMk cId="469719973" sldId="2147470866"/>
            <ac:spMk id="16" creationId="{EEEB9F11-8802-0F42-9322-9705E3D3EB37}"/>
          </ac:spMkLst>
        </pc:spChg>
        <pc:picChg chg="mod">
          <ac:chgData name="Eric Knee" userId="a2dcdd5b-e712-4546-b33e-e52a33402b49" providerId="ADAL" clId="{CDD9C5D3-FE6A-4F25-8A8A-37B0010C2515}" dt="2022-07-21T17:07:58.812" v="23" actId="1038"/>
          <ac:picMkLst>
            <pc:docMk/>
            <pc:sldMk cId="469719973" sldId="2147470866"/>
            <ac:picMk id="45" creationId="{067E7A44-7AEC-746C-DABD-DC5EF44E791A}"/>
          </ac:picMkLst>
        </pc:picChg>
      </pc:sldChg>
      <pc:sldChg chg="delSp modSp add del mod">
        <pc:chgData name="Eric Knee" userId="a2dcdd5b-e712-4546-b33e-e52a33402b49" providerId="ADAL" clId="{CDD9C5D3-FE6A-4F25-8A8A-37B0010C2515}" dt="2022-07-21T17:50:50.899" v="37" actId="478"/>
        <pc:sldMkLst>
          <pc:docMk/>
          <pc:sldMk cId="723226648" sldId="2147471092"/>
        </pc:sldMkLst>
        <pc:spChg chg="mod">
          <ac:chgData name="Eric Knee" userId="a2dcdd5b-e712-4546-b33e-e52a33402b49" providerId="ADAL" clId="{CDD9C5D3-FE6A-4F25-8A8A-37B0010C2515}" dt="2022-07-21T17:50:47.068" v="36" actId="20577"/>
          <ac:spMkLst>
            <pc:docMk/>
            <pc:sldMk cId="723226648" sldId="2147471092"/>
            <ac:spMk id="2" creationId="{A7978579-F63E-BD89-F22C-F24CEDBC366D}"/>
          </ac:spMkLst>
        </pc:spChg>
        <pc:spChg chg="del">
          <ac:chgData name="Eric Knee" userId="a2dcdd5b-e712-4546-b33e-e52a33402b49" providerId="ADAL" clId="{CDD9C5D3-FE6A-4F25-8A8A-37B0010C2515}" dt="2022-07-21T17:50:50.899" v="37" actId="478"/>
          <ac:spMkLst>
            <pc:docMk/>
            <pc:sldMk cId="723226648" sldId="2147471092"/>
            <ac:spMk id="5" creationId="{3A6F1E97-080C-29A7-69B5-960EEEAC5CDC}"/>
          </ac:spMkLst>
        </pc:spChg>
      </pc:sldChg>
      <pc:sldChg chg="modSp new mod">
        <pc:chgData name="Eric Knee" userId="a2dcdd5b-e712-4546-b33e-e52a33402b49" providerId="ADAL" clId="{CDD9C5D3-FE6A-4F25-8A8A-37B0010C2515}" dt="2022-07-21T17:51:54.215" v="84" actId="20577"/>
        <pc:sldMkLst>
          <pc:docMk/>
          <pc:sldMk cId="2248850440" sldId="2147471111"/>
        </pc:sldMkLst>
        <pc:spChg chg="mod">
          <ac:chgData name="Eric Knee" userId="a2dcdd5b-e712-4546-b33e-e52a33402b49" providerId="ADAL" clId="{CDD9C5D3-FE6A-4F25-8A8A-37B0010C2515}" dt="2022-07-21T17:51:54.215" v="84" actId="20577"/>
          <ac:spMkLst>
            <pc:docMk/>
            <pc:sldMk cId="2248850440" sldId="2147471111"/>
            <ac:spMk id="2" creationId="{08205C8E-784E-AB1D-34C9-56BE86109859}"/>
          </ac:spMkLst>
        </pc:spChg>
      </pc:sldChg>
      <pc:sldChg chg="new del">
        <pc:chgData name="Eric Knee" userId="a2dcdd5b-e712-4546-b33e-e52a33402b49" providerId="ADAL" clId="{CDD9C5D3-FE6A-4F25-8A8A-37B0010C2515}" dt="2022-07-21T17:50:20.686" v="28" actId="680"/>
        <pc:sldMkLst>
          <pc:docMk/>
          <pc:sldMk cId="3602064616" sldId="2147471111"/>
        </pc:sldMkLst>
      </pc:sldChg>
    </pc:docChg>
  </pc:docChgLst>
  <pc:docChgLst>
    <pc:chgData name="Rachel Hanessian" userId="38ec80a5-42df-40c2-9fba-be89722991a0" providerId="ADAL" clId="{3459C960-0055-0545-BBB4-8C257E311E28}"/>
    <pc:docChg chg="undo custSel addSld delSld modSld sldOrd">
      <pc:chgData name="Rachel Hanessian" userId="38ec80a5-42df-40c2-9fba-be89722991a0" providerId="ADAL" clId="{3459C960-0055-0545-BBB4-8C257E311E28}" dt="2022-07-21T18:21:53.810" v="2884" actId="478"/>
      <pc:docMkLst>
        <pc:docMk/>
      </pc:docMkLst>
      <pc:sldChg chg="addSp delSp modSp add mod modShow">
        <pc:chgData name="Rachel Hanessian" userId="38ec80a5-42df-40c2-9fba-be89722991a0" providerId="ADAL" clId="{3459C960-0055-0545-BBB4-8C257E311E28}" dt="2022-07-21T16:05:53.258" v="1987" actId="729"/>
        <pc:sldMkLst>
          <pc:docMk/>
          <pc:sldMk cId="2240610758" sldId="8645"/>
        </pc:sldMkLst>
        <pc:spChg chg="add del mod">
          <ac:chgData name="Rachel Hanessian" userId="38ec80a5-42df-40c2-9fba-be89722991a0" providerId="ADAL" clId="{3459C960-0055-0545-BBB4-8C257E311E28}" dt="2022-07-18T21:49:53.226" v="602"/>
          <ac:spMkLst>
            <pc:docMk/>
            <pc:sldMk cId="2240610758" sldId="8645"/>
            <ac:spMk id="2" creationId="{90F9A34D-7870-FCE2-DF5E-BC8A82BD57E8}"/>
          </ac:spMkLst>
        </pc:spChg>
      </pc:sldChg>
      <pc:sldChg chg="modSp add del">
        <pc:chgData name="Rachel Hanessian" userId="38ec80a5-42df-40c2-9fba-be89722991a0" providerId="ADAL" clId="{3459C960-0055-0545-BBB4-8C257E311E28}" dt="2022-07-18T21:43:56.923" v="479" actId="2696"/>
        <pc:sldMkLst>
          <pc:docMk/>
          <pc:sldMk cId="719483361" sldId="8651"/>
        </pc:sldMkLst>
        <pc:spChg chg="mod">
          <ac:chgData name="Rachel Hanessian" userId="38ec80a5-42df-40c2-9fba-be89722991a0" providerId="ADAL" clId="{3459C960-0055-0545-BBB4-8C257E311E28}" dt="2022-07-18T21:37:03.950" v="245"/>
          <ac:spMkLst>
            <pc:docMk/>
            <pc:sldMk cId="719483361" sldId="8651"/>
            <ac:spMk id="4" creationId="{52422798-933B-49FE-9D18-BBDC45E2270F}"/>
          </ac:spMkLst>
        </pc:spChg>
      </pc:sldChg>
      <pc:sldChg chg="add addCm">
        <pc:chgData name="Rachel Hanessian" userId="38ec80a5-42df-40c2-9fba-be89722991a0" providerId="ADAL" clId="{3459C960-0055-0545-BBB4-8C257E311E28}" dt="2022-07-18T21:57:30.071" v="1358"/>
        <pc:sldMkLst>
          <pc:docMk/>
          <pc:sldMk cId="531718829" sldId="8653"/>
        </pc:sldMkLst>
      </pc:sldChg>
      <pc:sldChg chg="add del">
        <pc:chgData name="Rachel Hanessian" userId="38ec80a5-42df-40c2-9fba-be89722991a0" providerId="ADAL" clId="{3459C960-0055-0545-BBB4-8C257E311E28}" dt="2022-07-18T21:50:32.887" v="604" actId="2696"/>
        <pc:sldMkLst>
          <pc:docMk/>
          <pc:sldMk cId="1585939773" sldId="8653"/>
        </pc:sldMkLst>
      </pc:sldChg>
      <pc:sldChg chg="modSp add del mod">
        <pc:chgData name="Rachel Hanessian" userId="38ec80a5-42df-40c2-9fba-be89722991a0" providerId="ADAL" clId="{3459C960-0055-0545-BBB4-8C257E311E28}" dt="2022-07-18T21:50:32.887" v="604" actId="2696"/>
        <pc:sldMkLst>
          <pc:docMk/>
          <pc:sldMk cId="2072804901" sldId="8656"/>
        </pc:sldMkLst>
        <pc:spChg chg="mod">
          <ac:chgData name="Rachel Hanessian" userId="38ec80a5-42df-40c2-9fba-be89722991a0" providerId="ADAL" clId="{3459C960-0055-0545-BBB4-8C257E311E28}" dt="2022-07-18T21:50:00.519" v="603" actId="2711"/>
          <ac:spMkLst>
            <pc:docMk/>
            <pc:sldMk cId="2072804901" sldId="8656"/>
            <ac:spMk id="2" creationId="{CFEB354D-6B3A-42BA-8D28-B2C26EF4EFC4}"/>
          </ac:spMkLst>
        </pc:spChg>
      </pc:sldChg>
      <pc:sldChg chg="add">
        <pc:chgData name="Rachel Hanessian" userId="38ec80a5-42df-40c2-9fba-be89722991a0" providerId="ADAL" clId="{3459C960-0055-0545-BBB4-8C257E311E28}" dt="2022-07-18T21:50:38.157" v="605"/>
        <pc:sldMkLst>
          <pc:docMk/>
          <pc:sldMk cId="3025549620" sldId="8656"/>
        </pc:sldMkLst>
      </pc:sldChg>
      <pc:sldChg chg="addSp modSp add mod ord">
        <pc:chgData name="Rachel Hanessian" userId="38ec80a5-42df-40c2-9fba-be89722991a0" providerId="ADAL" clId="{3459C960-0055-0545-BBB4-8C257E311E28}" dt="2022-07-21T17:27:35.013" v="2786" actId="20577"/>
        <pc:sldMkLst>
          <pc:docMk/>
          <pc:sldMk cId="2442080728" sldId="8661"/>
        </pc:sldMkLst>
        <pc:spChg chg="add mod">
          <ac:chgData name="Rachel Hanessian" userId="38ec80a5-42df-40c2-9fba-be89722991a0" providerId="ADAL" clId="{3459C960-0055-0545-BBB4-8C257E311E28}" dt="2022-07-21T17:27:35.013" v="2786" actId="20577"/>
          <ac:spMkLst>
            <pc:docMk/>
            <pc:sldMk cId="2442080728" sldId="8661"/>
            <ac:spMk id="5" creationId="{215DC7CE-DE08-70D0-EB93-84634D848D05}"/>
          </ac:spMkLst>
        </pc:spChg>
        <pc:spChg chg="mod">
          <ac:chgData name="Rachel Hanessian" userId="38ec80a5-42df-40c2-9fba-be89722991a0" providerId="ADAL" clId="{3459C960-0055-0545-BBB4-8C257E311E28}" dt="2022-07-21T17:25:37.408" v="2554" actId="21"/>
          <ac:spMkLst>
            <pc:docMk/>
            <pc:sldMk cId="2442080728" sldId="8661"/>
            <ac:spMk id="6" creationId="{B5C38E6C-B730-48C7-BF7B-30AAE7500B63}"/>
          </ac:spMkLst>
        </pc:spChg>
        <pc:spChg chg="mod">
          <ac:chgData name="Rachel Hanessian" userId="38ec80a5-42df-40c2-9fba-be89722991a0" providerId="ADAL" clId="{3459C960-0055-0545-BBB4-8C257E311E28}" dt="2022-07-18T21:46:16.089" v="504" actId="2711"/>
          <ac:spMkLst>
            <pc:docMk/>
            <pc:sldMk cId="2442080728" sldId="8661"/>
            <ac:spMk id="10" creationId="{B4011C69-8E62-1E4D-8540-16C51149F8D1}"/>
          </ac:spMkLst>
        </pc:spChg>
        <pc:spChg chg="mod">
          <ac:chgData name="Rachel Hanessian" userId="38ec80a5-42df-40c2-9fba-be89722991a0" providerId="ADAL" clId="{3459C960-0055-0545-BBB4-8C257E311E28}" dt="2022-07-18T21:46:21.062" v="505" actId="2711"/>
          <ac:spMkLst>
            <pc:docMk/>
            <pc:sldMk cId="2442080728" sldId="8661"/>
            <ac:spMk id="12" creationId="{81859592-0B47-54DD-E894-EF9664DF2C9B}"/>
          </ac:spMkLst>
        </pc:spChg>
        <pc:graphicFrameChg chg="modGraphic">
          <ac:chgData name="Rachel Hanessian" userId="38ec80a5-42df-40c2-9fba-be89722991a0" providerId="ADAL" clId="{3459C960-0055-0545-BBB4-8C257E311E28}" dt="2022-07-18T21:46:05.294" v="502" actId="2711"/>
          <ac:graphicFrameMkLst>
            <pc:docMk/>
            <pc:sldMk cId="2442080728" sldId="8661"/>
            <ac:graphicFrameMk id="11" creationId="{342EDD64-B2DA-8F52-CE4C-C59BA315027F}"/>
          </ac:graphicFrameMkLst>
        </pc:graphicFrameChg>
        <pc:graphicFrameChg chg="mod modGraphic">
          <ac:chgData name="Rachel Hanessian" userId="38ec80a5-42df-40c2-9fba-be89722991a0" providerId="ADAL" clId="{3459C960-0055-0545-BBB4-8C257E311E28}" dt="2022-07-21T17:26:47.802" v="2762" actId="20577"/>
          <ac:graphicFrameMkLst>
            <pc:docMk/>
            <pc:sldMk cId="2442080728" sldId="8661"/>
            <ac:graphicFrameMk id="13" creationId="{0D79130E-5284-66B3-64D0-DC0321A9FEEE}"/>
          </ac:graphicFrameMkLst>
        </pc:graphicFrameChg>
      </pc:sldChg>
      <pc:sldChg chg="add del ord">
        <pc:chgData name="Rachel Hanessian" userId="38ec80a5-42df-40c2-9fba-be89722991a0" providerId="ADAL" clId="{3459C960-0055-0545-BBB4-8C257E311E28}" dt="2022-07-21T16:44:35.086" v="2007" actId="20578"/>
        <pc:sldMkLst>
          <pc:docMk/>
          <pc:sldMk cId="2593487877" sldId="8666"/>
        </pc:sldMkLst>
      </pc:sldChg>
      <pc:sldChg chg="add addCm">
        <pc:chgData name="Rachel Hanessian" userId="38ec80a5-42df-40c2-9fba-be89722991a0" providerId="ADAL" clId="{3459C960-0055-0545-BBB4-8C257E311E28}" dt="2022-07-18T21:57:40.016" v="1359"/>
        <pc:sldMkLst>
          <pc:docMk/>
          <pc:sldMk cId="871076523" sldId="8677"/>
        </pc:sldMkLst>
      </pc:sldChg>
      <pc:sldChg chg="add del">
        <pc:chgData name="Rachel Hanessian" userId="38ec80a5-42df-40c2-9fba-be89722991a0" providerId="ADAL" clId="{3459C960-0055-0545-BBB4-8C257E311E28}" dt="2022-07-18T21:50:45.268" v="606" actId="2696"/>
        <pc:sldMkLst>
          <pc:docMk/>
          <pc:sldMk cId="3813799402" sldId="8677"/>
        </pc:sldMkLst>
      </pc:sldChg>
      <pc:sldChg chg="modSp add del">
        <pc:chgData name="Rachel Hanessian" userId="38ec80a5-42df-40c2-9fba-be89722991a0" providerId="ADAL" clId="{3459C960-0055-0545-BBB4-8C257E311E28}" dt="2022-07-18T21:50:32.887" v="604" actId="2696"/>
        <pc:sldMkLst>
          <pc:docMk/>
          <pc:sldMk cId="887596705" sldId="8678"/>
        </pc:sldMkLst>
        <pc:spChg chg="mod">
          <ac:chgData name="Rachel Hanessian" userId="38ec80a5-42df-40c2-9fba-be89722991a0" providerId="ADAL" clId="{3459C960-0055-0545-BBB4-8C257E311E28}" dt="2022-07-18T21:37:03.950" v="245"/>
          <ac:spMkLst>
            <pc:docMk/>
            <pc:sldMk cId="887596705" sldId="8678"/>
            <ac:spMk id="4" creationId="{52422798-933B-49FE-9D18-BBDC45E2270F}"/>
          </ac:spMkLst>
        </pc:spChg>
      </pc:sldChg>
      <pc:sldChg chg="add">
        <pc:chgData name="Rachel Hanessian" userId="38ec80a5-42df-40c2-9fba-be89722991a0" providerId="ADAL" clId="{3459C960-0055-0545-BBB4-8C257E311E28}" dt="2022-07-18T21:50:38.157" v="605"/>
        <pc:sldMkLst>
          <pc:docMk/>
          <pc:sldMk cId="3550941687" sldId="8678"/>
        </pc:sldMkLst>
      </pc:sldChg>
      <pc:sldChg chg="addSp delSp modSp add del mod">
        <pc:chgData name="Rachel Hanessian" userId="38ec80a5-42df-40c2-9fba-be89722991a0" providerId="ADAL" clId="{3459C960-0055-0545-BBB4-8C257E311E28}" dt="2022-07-18T21:42:51.574" v="474" actId="2696"/>
        <pc:sldMkLst>
          <pc:docMk/>
          <pc:sldMk cId="155817584" sldId="9341"/>
        </pc:sldMkLst>
        <pc:spChg chg="add del mod">
          <ac:chgData name="Rachel Hanessian" userId="38ec80a5-42df-40c2-9fba-be89722991a0" providerId="ADAL" clId="{3459C960-0055-0545-BBB4-8C257E311E28}" dt="2022-07-18T21:38:02.960" v="252"/>
          <ac:spMkLst>
            <pc:docMk/>
            <pc:sldMk cId="155817584" sldId="9341"/>
            <ac:spMk id="2" creationId="{F62B8D6C-346B-C94E-C86D-276FA58A1814}"/>
          </ac:spMkLst>
        </pc:spChg>
        <pc:spChg chg="add del mod">
          <ac:chgData name="Rachel Hanessian" userId="38ec80a5-42df-40c2-9fba-be89722991a0" providerId="ADAL" clId="{3459C960-0055-0545-BBB4-8C257E311E28}" dt="2022-07-18T21:39:16.264" v="356"/>
          <ac:spMkLst>
            <pc:docMk/>
            <pc:sldMk cId="155817584" sldId="9341"/>
            <ac:spMk id="3" creationId="{E0795239-8D3E-BF16-9042-92B200938799}"/>
          </ac:spMkLst>
        </pc:spChg>
        <pc:spChg chg="mod">
          <ac:chgData name="Rachel Hanessian" userId="38ec80a5-42df-40c2-9fba-be89722991a0" providerId="ADAL" clId="{3459C960-0055-0545-BBB4-8C257E311E28}" dt="2022-07-18T21:40:20.015" v="369" actId="1076"/>
          <ac:spMkLst>
            <pc:docMk/>
            <pc:sldMk cId="155817584" sldId="9341"/>
            <ac:spMk id="5" creationId="{6A8896F9-30AC-CE40-BC3A-80790307664E}"/>
          </ac:spMkLst>
        </pc:spChg>
        <pc:spChg chg="mod">
          <ac:chgData name="Rachel Hanessian" userId="38ec80a5-42df-40c2-9fba-be89722991a0" providerId="ADAL" clId="{3459C960-0055-0545-BBB4-8C257E311E28}" dt="2022-07-18T21:40:20.015" v="369" actId="1076"/>
          <ac:spMkLst>
            <pc:docMk/>
            <pc:sldMk cId="155817584" sldId="9341"/>
            <ac:spMk id="7" creationId="{E71FBCE5-4672-3E48-BA35-3CA4B8120846}"/>
          </ac:spMkLst>
        </pc:spChg>
        <pc:spChg chg="mod">
          <ac:chgData name="Rachel Hanessian" userId="38ec80a5-42df-40c2-9fba-be89722991a0" providerId="ADAL" clId="{3459C960-0055-0545-BBB4-8C257E311E28}" dt="2022-07-18T21:40:20.015" v="369" actId="1076"/>
          <ac:spMkLst>
            <pc:docMk/>
            <pc:sldMk cId="155817584" sldId="9341"/>
            <ac:spMk id="8" creationId="{3C28D278-E737-394C-BE6F-FF69EED8F598}"/>
          </ac:spMkLst>
        </pc:spChg>
        <pc:spChg chg="mod">
          <ac:chgData name="Rachel Hanessian" userId="38ec80a5-42df-40c2-9fba-be89722991a0" providerId="ADAL" clId="{3459C960-0055-0545-BBB4-8C257E311E28}" dt="2022-07-18T21:40:20.015" v="369" actId="1076"/>
          <ac:spMkLst>
            <pc:docMk/>
            <pc:sldMk cId="155817584" sldId="9341"/>
            <ac:spMk id="9" creationId="{C36B6934-DAE9-2C41-B404-01B480166657}"/>
          </ac:spMkLst>
        </pc:spChg>
        <pc:spChg chg="mod">
          <ac:chgData name="Rachel Hanessian" userId="38ec80a5-42df-40c2-9fba-be89722991a0" providerId="ADAL" clId="{3459C960-0055-0545-BBB4-8C257E311E28}" dt="2022-07-18T21:40:29.392" v="374" actId="20577"/>
          <ac:spMkLst>
            <pc:docMk/>
            <pc:sldMk cId="155817584" sldId="9341"/>
            <ac:spMk id="23" creationId="{FE66A2D5-CBED-6D4F-8AAB-EB331C5FC71C}"/>
          </ac:spMkLst>
        </pc:spChg>
        <pc:spChg chg="mod">
          <ac:chgData name="Rachel Hanessian" userId="38ec80a5-42df-40c2-9fba-be89722991a0" providerId="ADAL" clId="{3459C960-0055-0545-BBB4-8C257E311E28}" dt="2022-07-18T21:40:20.015" v="369" actId="1076"/>
          <ac:spMkLst>
            <pc:docMk/>
            <pc:sldMk cId="155817584" sldId="9341"/>
            <ac:spMk id="24" creationId="{3A8C80E0-8BE4-D748-841A-0E54FB1022FA}"/>
          </ac:spMkLst>
        </pc:spChg>
        <pc:spChg chg="del">
          <ac:chgData name="Rachel Hanessian" userId="38ec80a5-42df-40c2-9fba-be89722991a0" providerId="ADAL" clId="{3459C960-0055-0545-BBB4-8C257E311E28}" dt="2022-07-18T21:37:44.510" v="246" actId="478"/>
          <ac:spMkLst>
            <pc:docMk/>
            <pc:sldMk cId="155817584" sldId="9341"/>
            <ac:spMk id="31" creationId="{967B51A4-2C73-DA4A-8B4D-D0AF95763122}"/>
          </ac:spMkLst>
        </pc:spChg>
        <pc:spChg chg="del mod">
          <ac:chgData name="Rachel Hanessian" userId="38ec80a5-42df-40c2-9fba-be89722991a0" providerId="ADAL" clId="{3459C960-0055-0545-BBB4-8C257E311E28}" dt="2022-07-18T21:37:46.212" v="248" actId="478"/>
          <ac:spMkLst>
            <pc:docMk/>
            <pc:sldMk cId="155817584" sldId="9341"/>
            <ac:spMk id="32" creationId="{7C6AE18B-2842-D849-B9D6-E2FBF249ADE7}"/>
          </ac:spMkLst>
        </pc:spChg>
        <pc:spChg chg="del">
          <ac:chgData name="Rachel Hanessian" userId="38ec80a5-42df-40c2-9fba-be89722991a0" providerId="ADAL" clId="{3459C960-0055-0545-BBB4-8C257E311E28}" dt="2022-07-18T21:37:47.210" v="249" actId="478"/>
          <ac:spMkLst>
            <pc:docMk/>
            <pc:sldMk cId="155817584" sldId="9341"/>
            <ac:spMk id="33" creationId="{29E26328-F6D7-AF48-B82A-4CA04B85F001}"/>
          </ac:spMkLst>
        </pc:spChg>
        <pc:grpChg chg="mod">
          <ac:chgData name="Rachel Hanessian" userId="38ec80a5-42df-40c2-9fba-be89722991a0" providerId="ADAL" clId="{3459C960-0055-0545-BBB4-8C257E311E28}" dt="2022-07-18T21:40:20.015" v="369" actId="1076"/>
          <ac:grpSpMkLst>
            <pc:docMk/>
            <pc:sldMk cId="155817584" sldId="9341"/>
            <ac:grpSpMk id="10" creationId="{131675B8-2875-8645-A1EE-7E0F905E72E5}"/>
          </ac:grpSpMkLst>
        </pc:grp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25" creationId="{8488E7E7-D8E9-7045-99E4-4496CAED400E}"/>
          </ac:cxnSpMkLst>
        </pc:cxn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26" creationId="{8F5F1562-E5BA-BA4B-81ED-33F43C75F147}"/>
          </ac:cxnSpMkLst>
        </pc:cxn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27" creationId="{A332ECF8-5735-A341-9287-93FCD58F5E92}"/>
          </ac:cxnSpMkLst>
        </pc:cxn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28" creationId="{10D59C5F-E830-C14D-842E-87445FB2A138}"/>
          </ac:cxnSpMkLst>
        </pc:cxn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29" creationId="{0454F475-F8FF-A141-9309-90C913E41452}"/>
          </ac:cxnSpMkLst>
        </pc:cxnChg>
        <pc:cxnChg chg="mod">
          <ac:chgData name="Rachel Hanessian" userId="38ec80a5-42df-40c2-9fba-be89722991a0" providerId="ADAL" clId="{3459C960-0055-0545-BBB4-8C257E311E28}" dt="2022-07-18T21:40:20.015" v="369" actId="1076"/>
          <ac:cxnSpMkLst>
            <pc:docMk/>
            <pc:sldMk cId="155817584" sldId="9341"/>
            <ac:cxnSpMk id="30" creationId="{C178E54C-4B67-784A-92CE-28538B2D69A0}"/>
          </ac:cxnSpMkLst>
        </pc:cxnChg>
      </pc:sldChg>
      <pc:sldChg chg="addSp delSp modSp add del mod modNotes">
        <pc:chgData name="Rachel Hanessian" userId="38ec80a5-42df-40c2-9fba-be89722991a0" providerId="ADAL" clId="{3459C960-0055-0545-BBB4-8C257E311E28}" dt="2022-07-18T21:43:13.912" v="478" actId="2696"/>
        <pc:sldMkLst>
          <pc:docMk/>
          <pc:sldMk cId="1103424666" sldId="9342"/>
        </pc:sldMkLst>
        <pc:spChg chg="add del mod">
          <ac:chgData name="Rachel Hanessian" userId="38ec80a5-42df-40c2-9fba-be89722991a0" providerId="ADAL" clId="{3459C960-0055-0545-BBB4-8C257E311E28}" dt="2022-07-18T21:43:07.488" v="477"/>
          <ac:spMkLst>
            <pc:docMk/>
            <pc:sldMk cId="1103424666" sldId="9342"/>
            <ac:spMk id="5" creationId="{BF3384C5-7C5A-C1C9-2EEF-4CD165B507B9}"/>
          </ac:spMkLst>
        </pc:spChg>
      </pc:sldChg>
      <pc:sldChg chg="add del">
        <pc:chgData name="Rachel Hanessian" userId="38ec80a5-42df-40c2-9fba-be89722991a0" providerId="ADAL" clId="{3459C960-0055-0545-BBB4-8C257E311E28}" dt="2022-07-21T15:28:26.228" v="1896" actId="2696"/>
        <pc:sldMkLst>
          <pc:docMk/>
          <pc:sldMk cId="425124652" sldId="10300"/>
        </pc:sldMkLst>
      </pc:sldChg>
      <pc:sldChg chg="add">
        <pc:chgData name="Rachel Hanessian" userId="38ec80a5-42df-40c2-9fba-be89722991a0" providerId="ADAL" clId="{3459C960-0055-0545-BBB4-8C257E311E28}" dt="2022-07-18T21:36:47.656" v="243"/>
        <pc:sldMkLst>
          <pc:docMk/>
          <pc:sldMk cId="703785339" sldId="10314"/>
        </pc:sldMkLst>
      </pc:sldChg>
      <pc:sldChg chg="add">
        <pc:chgData name="Rachel Hanessian" userId="38ec80a5-42df-40c2-9fba-be89722991a0" providerId="ADAL" clId="{3459C960-0055-0545-BBB4-8C257E311E28}" dt="2022-07-18T21:35:51.572" v="141"/>
        <pc:sldMkLst>
          <pc:docMk/>
          <pc:sldMk cId="3886080432" sldId="2076136668"/>
        </pc:sldMkLst>
      </pc:sldChg>
      <pc:sldChg chg="modSp mod">
        <pc:chgData name="Rachel Hanessian" userId="38ec80a5-42df-40c2-9fba-be89722991a0" providerId="ADAL" clId="{3459C960-0055-0545-BBB4-8C257E311E28}" dt="2022-07-21T16:39:13.229" v="1991" actId="20577"/>
        <pc:sldMkLst>
          <pc:docMk/>
          <pc:sldMk cId="2870972241" sldId="2076137736"/>
        </pc:sldMkLst>
        <pc:spChg chg="mod">
          <ac:chgData name="Rachel Hanessian" userId="38ec80a5-42df-40c2-9fba-be89722991a0" providerId="ADAL" clId="{3459C960-0055-0545-BBB4-8C257E311E28}" dt="2022-07-18T21:35:07.171" v="101" actId="20577"/>
          <ac:spMkLst>
            <pc:docMk/>
            <pc:sldMk cId="2870972241" sldId="2076137736"/>
            <ac:spMk id="13" creationId="{4FE0F637-E2D0-4CBE-A3C4-1A88F700D9DA}"/>
          </ac:spMkLst>
        </pc:spChg>
        <pc:spChg chg="mod">
          <ac:chgData name="Rachel Hanessian" userId="38ec80a5-42df-40c2-9fba-be89722991a0" providerId="ADAL" clId="{3459C960-0055-0545-BBB4-8C257E311E28}" dt="2022-07-18T21:34:57.698" v="52" actId="20577"/>
          <ac:spMkLst>
            <pc:docMk/>
            <pc:sldMk cId="2870972241" sldId="2076137736"/>
            <ac:spMk id="23" creationId="{6874F092-0FA6-384F-B681-F09D4A519112}"/>
          </ac:spMkLst>
        </pc:spChg>
        <pc:spChg chg="mod">
          <ac:chgData name="Rachel Hanessian" userId="38ec80a5-42df-40c2-9fba-be89722991a0" providerId="ADAL" clId="{3459C960-0055-0545-BBB4-8C257E311E28}" dt="2022-07-18T21:35:18.323" v="140" actId="20577"/>
          <ac:spMkLst>
            <pc:docMk/>
            <pc:sldMk cId="2870972241" sldId="2076137736"/>
            <ac:spMk id="28" creationId="{FA2DD83F-F099-534E-AC1B-231833194A71}"/>
          </ac:spMkLst>
        </pc:spChg>
        <pc:spChg chg="mod">
          <ac:chgData name="Rachel Hanessian" userId="38ec80a5-42df-40c2-9fba-be89722991a0" providerId="ADAL" clId="{3459C960-0055-0545-BBB4-8C257E311E28}" dt="2022-07-21T16:39:13.229" v="1991" actId="20577"/>
          <ac:spMkLst>
            <pc:docMk/>
            <pc:sldMk cId="2870972241" sldId="2076137736"/>
            <ac:spMk id="37" creationId="{4732394E-E5AB-5B41-90E5-66D966C25F85}"/>
          </ac:spMkLst>
        </pc:spChg>
        <pc:spChg chg="mod">
          <ac:chgData name="Rachel Hanessian" userId="38ec80a5-42df-40c2-9fba-be89722991a0" providerId="ADAL" clId="{3459C960-0055-0545-BBB4-8C257E311E28}" dt="2022-07-18T21:35:01.696" v="70" actId="20577"/>
          <ac:spMkLst>
            <pc:docMk/>
            <pc:sldMk cId="2870972241" sldId="2076137736"/>
            <ac:spMk id="43" creationId="{6FAFD23F-9F80-3D4F-A21A-069A4798D786}"/>
          </ac:spMkLst>
        </pc:spChg>
      </pc:sldChg>
      <pc:sldChg chg="modSp mod">
        <pc:chgData name="Rachel Hanessian" userId="38ec80a5-42df-40c2-9fba-be89722991a0" providerId="ADAL" clId="{3459C960-0055-0545-BBB4-8C257E311E28}" dt="2022-07-18T21:34:44.514" v="21" actId="20577"/>
        <pc:sldMkLst>
          <pc:docMk/>
          <pc:sldMk cId="1940640764" sldId="2147374145"/>
        </pc:sldMkLst>
        <pc:spChg chg="mod">
          <ac:chgData name="Rachel Hanessian" userId="38ec80a5-42df-40c2-9fba-be89722991a0" providerId="ADAL" clId="{3459C960-0055-0545-BBB4-8C257E311E28}" dt="2022-07-18T21:34:44.514" v="21" actId="20577"/>
          <ac:spMkLst>
            <pc:docMk/>
            <pc:sldMk cId="1940640764" sldId="2147374145"/>
            <ac:spMk id="4" creationId="{78C0C46E-305A-2C47-9E92-D32324018339}"/>
          </ac:spMkLst>
        </pc:spChg>
      </pc:sldChg>
      <pc:sldChg chg="delSp modSp add del mod ord">
        <pc:chgData name="Rachel Hanessian" userId="38ec80a5-42df-40c2-9fba-be89722991a0" providerId="ADAL" clId="{3459C960-0055-0545-BBB4-8C257E311E28}" dt="2022-07-20T21:55:51.526" v="1765" actId="2696"/>
        <pc:sldMkLst>
          <pc:docMk/>
          <pc:sldMk cId="510578541" sldId="2147375179"/>
        </pc:sldMkLst>
        <pc:spChg chg="del mod">
          <ac:chgData name="Rachel Hanessian" userId="38ec80a5-42df-40c2-9fba-be89722991a0" providerId="ADAL" clId="{3459C960-0055-0545-BBB4-8C257E311E28}" dt="2022-07-20T21:51:30.826" v="1575"/>
          <ac:spMkLst>
            <pc:docMk/>
            <pc:sldMk cId="510578541" sldId="2147375179"/>
            <ac:spMk id="33" creationId="{D35FCD2D-68AD-6540-9C61-82A14FF69F74}"/>
          </ac:spMkLst>
        </pc:spChg>
        <pc:spChg chg="del mod">
          <ac:chgData name="Rachel Hanessian" userId="38ec80a5-42df-40c2-9fba-be89722991a0" providerId="ADAL" clId="{3459C960-0055-0545-BBB4-8C257E311E28}" dt="2022-07-20T21:51:30.827" v="1577"/>
          <ac:spMkLst>
            <pc:docMk/>
            <pc:sldMk cId="510578541" sldId="2147375179"/>
            <ac:spMk id="35" creationId="{7B190D82-253E-3846-889B-2B8DD95A67C5}"/>
          </ac:spMkLst>
        </pc:spChg>
        <pc:spChg chg="del mod">
          <ac:chgData name="Rachel Hanessian" userId="38ec80a5-42df-40c2-9fba-be89722991a0" providerId="ADAL" clId="{3459C960-0055-0545-BBB4-8C257E311E28}" dt="2022-07-20T21:52:36.211" v="1628"/>
          <ac:spMkLst>
            <pc:docMk/>
            <pc:sldMk cId="510578541" sldId="2147375179"/>
            <ac:spMk id="36" creationId="{C3D42BE1-E2DB-A347-A3C0-940AC6385967}"/>
          </ac:spMkLst>
        </pc:spChg>
      </pc:sldChg>
      <pc:sldChg chg="del">
        <pc:chgData name="Rachel Hanessian" userId="38ec80a5-42df-40c2-9fba-be89722991a0" providerId="ADAL" clId="{3459C960-0055-0545-BBB4-8C257E311E28}" dt="2022-07-18T23:18:38.338" v="1447" actId="2696"/>
        <pc:sldMkLst>
          <pc:docMk/>
          <pc:sldMk cId="354938054" sldId="2147375184"/>
        </pc:sldMkLst>
      </pc:sldChg>
      <pc:sldChg chg="add">
        <pc:chgData name="Rachel Hanessian" userId="38ec80a5-42df-40c2-9fba-be89722991a0" providerId="ADAL" clId="{3459C960-0055-0545-BBB4-8C257E311E28}" dt="2022-07-21T15:29:56.967" v="1905"/>
        <pc:sldMkLst>
          <pc:docMk/>
          <pc:sldMk cId="1802632731" sldId="2147375253"/>
        </pc:sldMkLst>
      </pc:sldChg>
      <pc:sldChg chg="add del">
        <pc:chgData name="Rachel Hanessian" userId="38ec80a5-42df-40c2-9fba-be89722991a0" providerId="ADAL" clId="{3459C960-0055-0545-BBB4-8C257E311E28}" dt="2022-07-18T21:46:39.120" v="506" actId="2696"/>
        <pc:sldMkLst>
          <pc:docMk/>
          <pc:sldMk cId="820246675" sldId="2147375324"/>
        </pc:sldMkLst>
      </pc:sldChg>
      <pc:sldChg chg="add mod modShow">
        <pc:chgData name="Rachel Hanessian" userId="38ec80a5-42df-40c2-9fba-be89722991a0" providerId="ADAL" clId="{3459C960-0055-0545-BBB4-8C257E311E28}" dt="2022-07-21T17:11:43.850" v="2219" actId="729"/>
        <pc:sldMkLst>
          <pc:docMk/>
          <pc:sldMk cId="1545346960" sldId="2147375326"/>
        </pc:sldMkLst>
      </pc:sldChg>
      <pc:sldChg chg="del">
        <pc:chgData name="Rachel Hanessian" userId="38ec80a5-42df-40c2-9fba-be89722991a0" providerId="ADAL" clId="{3459C960-0055-0545-BBB4-8C257E311E28}" dt="2022-07-18T23:18:57.714" v="1467" actId="2696"/>
        <pc:sldMkLst>
          <pc:docMk/>
          <pc:sldMk cId="1219410095" sldId="2147470821"/>
        </pc:sldMkLst>
      </pc:sldChg>
      <pc:sldChg chg="add del">
        <pc:chgData name="Rachel Hanessian" userId="38ec80a5-42df-40c2-9fba-be89722991a0" providerId="ADAL" clId="{3459C960-0055-0545-BBB4-8C257E311E28}" dt="2022-07-20T21:55:53.147" v="1766" actId="2696"/>
        <pc:sldMkLst>
          <pc:docMk/>
          <pc:sldMk cId="718004998" sldId="2147470836"/>
        </pc:sldMkLst>
      </pc:sldChg>
      <pc:sldChg chg="modSp add mod delCm">
        <pc:chgData name="Rachel Hanessian" userId="38ec80a5-42df-40c2-9fba-be89722991a0" providerId="ADAL" clId="{3459C960-0055-0545-BBB4-8C257E311E28}" dt="2022-07-18T21:48:54.416" v="571" actId="1076"/>
        <pc:sldMkLst>
          <pc:docMk/>
          <pc:sldMk cId="469719973" sldId="2147470866"/>
        </pc:sldMkLst>
        <pc:spChg chg="mod">
          <ac:chgData name="Rachel Hanessian" userId="38ec80a5-42df-40c2-9fba-be89722991a0" providerId="ADAL" clId="{3459C960-0055-0545-BBB4-8C257E311E28}" dt="2022-07-18T21:46:57.742" v="512" actId="404"/>
          <ac:spMkLst>
            <pc:docMk/>
            <pc:sldMk cId="469719973" sldId="2147470866"/>
            <ac:spMk id="3" creationId="{1E556749-F26A-4DA7-B39F-B24750BECEB5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6" creationId="{6D6E12B5-558E-4F42-B598-C1C18531D624}"/>
          </ac:spMkLst>
        </pc:spChg>
        <pc:spChg chg="mod">
          <ac:chgData name="Rachel Hanessian" userId="38ec80a5-42df-40c2-9fba-be89722991a0" providerId="ADAL" clId="{3459C960-0055-0545-BBB4-8C257E311E28}" dt="2022-07-18T21:48:54.416" v="571" actId="1076"/>
          <ac:spMkLst>
            <pc:docMk/>
            <pc:sldMk cId="469719973" sldId="2147470866"/>
            <ac:spMk id="7" creationId="{13291ABE-3876-0046-A1CC-7F29F07A3D35}"/>
          </ac:spMkLst>
        </pc:spChg>
        <pc:spChg chg="mod">
          <ac:chgData name="Rachel Hanessian" userId="38ec80a5-42df-40c2-9fba-be89722991a0" providerId="ADAL" clId="{3459C960-0055-0545-BBB4-8C257E311E28}" dt="2022-07-18T21:48:28.104" v="568" actId="1076"/>
          <ac:spMkLst>
            <pc:docMk/>
            <pc:sldMk cId="469719973" sldId="2147470866"/>
            <ac:spMk id="14" creationId="{75E26674-BD01-1048-A137-97B13B9DD0F2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16" creationId="{EEEB9F11-8802-0F42-9322-9705E3D3EB37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25" creationId="{455439CE-6A39-D24F-9D9E-A6950F72B680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26" creationId="{8641E50B-7664-5240-B6DA-DB31C4292332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32" creationId="{49C2E173-3432-3874-784C-5439E3A5DBAD}"/>
          </ac:spMkLst>
        </pc:spChg>
        <pc:spChg chg="mod">
          <ac:chgData name="Rachel Hanessian" userId="38ec80a5-42df-40c2-9fba-be89722991a0" providerId="ADAL" clId="{3459C960-0055-0545-BBB4-8C257E311E28}" dt="2022-07-18T21:48:50.968" v="570" actId="1076"/>
          <ac:spMkLst>
            <pc:docMk/>
            <pc:sldMk cId="469719973" sldId="2147470866"/>
            <ac:spMk id="33" creationId="{D67C8572-DD40-9328-A99C-31E15A91396D}"/>
          </ac:spMkLst>
        </pc:spChg>
        <pc:picChg chg="mod">
          <ac:chgData name="Rachel Hanessian" userId="38ec80a5-42df-40c2-9fba-be89722991a0" providerId="ADAL" clId="{3459C960-0055-0545-BBB4-8C257E311E28}" dt="2022-07-18T21:48:50.968" v="570" actId="1076"/>
          <ac:picMkLst>
            <pc:docMk/>
            <pc:sldMk cId="469719973" sldId="2147470866"/>
            <ac:picMk id="45" creationId="{067E7A44-7AEC-746C-DABD-DC5EF44E791A}"/>
          </ac:picMkLst>
        </pc:picChg>
        <pc:picChg chg="mod">
          <ac:chgData name="Rachel Hanessian" userId="38ec80a5-42df-40c2-9fba-be89722991a0" providerId="ADAL" clId="{3459C960-0055-0545-BBB4-8C257E311E28}" dt="2022-07-18T21:48:50.968" v="570" actId="1076"/>
          <ac:picMkLst>
            <pc:docMk/>
            <pc:sldMk cId="469719973" sldId="2147470866"/>
            <ac:picMk id="47" creationId="{02C101D2-45EF-8761-91C1-896CBF38AE36}"/>
          </ac:picMkLst>
        </pc:picChg>
        <pc:picChg chg="mod">
          <ac:chgData name="Rachel Hanessian" userId="38ec80a5-42df-40c2-9fba-be89722991a0" providerId="ADAL" clId="{3459C960-0055-0545-BBB4-8C257E311E28}" dt="2022-07-18T21:48:50.968" v="570" actId="1076"/>
          <ac:picMkLst>
            <pc:docMk/>
            <pc:sldMk cId="469719973" sldId="2147470866"/>
            <ac:picMk id="49" creationId="{1792ACD8-2707-78FB-60EA-1A325654C6E7}"/>
          </ac:picMkLst>
        </pc:picChg>
        <pc:picChg chg="mod">
          <ac:chgData name="Rachel Hanessian" userId="38ec80a5-42df-40c2-9fba-be89722991a0" providerId="ADAL" clId="{3459C960-0055-0545-BBB4-8C257E311E28}" dt="2022-07-18T21:48:50.968" v="570" actId="1076"/>
          <ac:picMkLst>
            <pc:docMk/>
            <pc:sldMk cId="469719973" sldId="2147470866"/>
            <ac:picMk id="51" creationId="{BAB84580-14D9-9402-DE55-27C98A135D12}"/>
          </ac:picMkLst>
        </pc:picChg>
        <pc:cxnChg chg="mod">
          <ac:chgData name="Rachel Hanessian" userId="38ec80a5-42df-40c2-9fba-be89722991a0" providerId="ADAL" clId="{3459C960-0055-0545-BBB4-8C257E311E28}" dt="2022-07-18T21:48:50.968" v="570" actId="1076"/>
          <ac:cxnSpMkLst>
            <pc:docMk/>
            <pc:sldMk cId="469719973" sldId="2147470866"/>
            <ac:cxnSpMk id="18" creationId="{03ADBE85-36BE-B94D-9A39-4BC2A2AAFCF7}"/>
          </ac:cxnSpMkLst>
        </pc:cxnChg>
        <pc:cxnChg chg="mod">
          <ac:chgData name="Rachel Hanessian" userId="38ec80a5-42df-40c2-9fba-be89722991a0" providerId="ADAL" clId="{3459C960-0055-0545-BBB4-8C257E311E28}" dt="2022-07-18T21:48:50.968" v="570" actId="1076"/>
          <ac:cxnSpMkLst>
            <pc:docMk/>
            <pc:sldMk cId="469719973" sldId="2147470866"/>
            <ac:cxnSpMk id="19" creationId="{D2CF8EDA-0D2A-D54C-A8D4-90B7DFD4CDF6}"/>
          </ac:cxnSpMkLst>
        </pc:cxnChg>
        <pc:cxnChg chg="mod">
          <ac:chgData name="Rachel Hanessian" userId="38ec80a5-42df-40c2-9fba-be89722991a0" providerId="ADAL" clId="{3459C960-0055-0545-BBB4-8C257E311E28}" dt="2022-07-18T21:48:50.968" v="570" actId="1076"/>
          <ac:cxnSpMkLst>
            <pc:docMk/>
            <pc:sldMk cId="469719973" sldId="2147470866"/>
            <ac:cxnSpMk id="30" creationId="{0A650483-DC73-9789-C79F-63CF01BA5A52}"/>
          </ac:cxnSpMkLst>
        </pc:cxnChg>
      </pc:sldChg>
      <pc:sldChg chg="del">
        <pc:chgData name="Rachel Hanessian" userId="38ec80a5-42df-40c2-9fba-be89722991a0" providerId="ADAL" clId="{3459C960-0055-0545-BBB4-8C257E311E28}" dt="2022-07-18T23:18:54.704" v="1457" actId="2696"/>
        <pc:sldMkLst>
          <pc:docMk/>
          <pc:sldMk cId="1574647891" sldId="2147470876"/>
        </pc:sldMkLst>
      </pc:sldChg>
      <pc:sldChg chg="modSp add del mod">
        <pc:chgData name="Rachel Hanessian" userId="38ec80a5-42df-40c2-9fba-be89722991a0" providerId="ADAL" clId="{3459C960-0055-0545-BBB4-8C257E311E28}" dt="2022-07-21T15:29:08.291" v="1904" actId="2696"/>
        <pc:sldMkLst>
          <pc:docMk/>
          <pc:sldMk cId="751331761" sldId="2147470931"/>
        </pc:sldMkLst>
        <pc:spChg chg="mod">
          <ac:chgData name="Rachel Hanessian" userId="38ec80a5-42df-40c2-9fba-be89722991a0" providerId="ADAL" clId="{3459C960-0055-0545-BBB4-8C257E311E28}" dt="2022-07-21T15:28:57.951" v="1903" actId="20577"/>
          <ac:spMkLst>
            <pc:docMk/>
            <pc:sldMk cId="751331761" sldId="2147470931"/>
            <ac:spMk id="2" creationId="{6DAB2443-E0AE-4F9E-909A-0EDAE760FEBF}"/>
          </ac:spMkLst>
        </pc:spChg>
      </pc:sldChg>
      <pc:sldChg chg="del">
        <pc:chgData name="Rachel Hanessian" userId="38ec80a5-42df-40c2-9fba-be89722991a0" providerId="ADAL" clId="{3459C960-0055-0545-BBB4-8C257E311E28}" dt="2022-07-18T23:18:56.768" v="1462" actId="2696"/>
        <pc:sldMkLst>
          <pc:docMk/>
          <pc:sldMk cId="764935507" sldId="2147471046"/>
        </pc:sldMkLst>
      </pc:sldChg>
      <pc:sldChg chg="del">
        <pc:chgData name="Rachel Hanessian" userId="38ec80a5-42df-40c2-9fba-be89722991a0" providerId="ADAL" clId="{3459C960-0055-0545-BBB4-8C257E311E28}" dt="2022-07-18T23:18:57.151" v="1464" actId="2696"/>
        <pc:sldMkLst>
          <pc:docMk/>
          <pc:sldMk cId="3222336905" sldId="2147471047"/>
        </pc:sldMkLst>
      </pc:sldChg>
      <pc:sldChg chg="del">
        <pc:chgData name="Rachel Hanessian" userId="38ec80a5-42df-40c2-9fba-be89722991a0" providerId="ADAL" clId="{3459C960-0055-0545-BBB4-8C257E311E28}" dt="2022-07-18T23:18:57.332" v="1465" actId="2696"/>
        <pc:sldMkLst>
          <pc:docMk/>
          <pc:sldMk cId="185884927" sldId="2147471048"/>
        </pc:sldMkLst>
      </pc:sldChg>
      <pc:sldChg chg="del">
        <pc:chgData name="Rachel Hanessian" userId="38ec80a5-42df-40c2-9fba-be89722991a0" providerId="ADAL" clId="{3459C960-0055-0545-BBB4-8C257E311E28}" dt="2022-07-18T23:18:57.660" v="1466" actId="2696"/>
        <pc:sldMkLst>
          <pc:docMk/>
          <pc:sldMk cId="138633800" sldId="2147471049"/>
        </pc:sldMkLst>
      </pc:sldChg>
      <pc:sldChg chg="del">
        <pc:chgData name="Rachel Hanessian" userId="38ec80a5-42df-40c2-9fba-be89722991a0" providerId="ADAL" clId="{3459C960-0055-0545-BBB4-8C257E311E28}" dt="2022-07-18T23:18:56.529" v="1461" actId="2696"/>
        <pc:sldMkLst>
          <pc:docMk/>
          <pc:sldMk cId="2602866662" sldId="2147471070"/>
        </pc:sldMkLst>
      </pc:sldChg>
      <pc:sldChg chg="del">
        <pc:chgData name="Rachel Hanessian" userId="38ec80a5-42df-40c2-9fba-be89722991a0" providerId="ADAL" clId="{3459C960-0055-0545-BBB4-8C257E311E28}" dt="2022-07-18T23:18:55.736" v="1459" actId="2696"/>
        <pc:sldMkLst>
          <pc:docMk/>
          <pc:sldMk cId="1925903631" sldId="2147471071"/>
        </pc:sldMkLst>
      </pc:sldChg>
      <pc:sldChg chg="del">
        <pc:chgData name="Rachel Hanessian" userId="38ec80a5-42df-40c2-9fba-be89722991a0" providerId="ADAL" clId="{3459C960-0055-0545-BBB4-8C257E311E28}" dt="2022-07-18T23:18:56.253" v="1460" actId="2696"/>
        <pc:sldMkLst>
          <pc:docMk/>
          <pc:sldMk cId="2206612043" sldId="2147471072"/>
        </pc:sldMkLst>
      </pc:sldChg>
      <pc:sldChg chg="del">
        <pc:chgData name="Rachel Hanessian" userId="38ec80a5-42df-40c2-9fba-be89722991a0" providerId="ADAL" clId="{3459C960-0055-0545-BBB4-8C257E311E28}" dt="2022-07-18T23:18:56.923" v="1463" actId="2696"/>
        <pc:sldMkLst>
          <pc:docMk/>
          <pc:sldMk cId="1791203281" sldId="2147471074"/>
        </pc:sldMkLst>
      </pc:sldChg>
      <pc:sldChg chg="del">
        <pc:chgData name="Rachel Hanessian" userId="38ec80a5-42df-40c2-9fba-be89722991a0" providerId="ADAL" clId="{3459C960-0055-0545-BBB4-8C257E311E28}" dt="2022-07-18T23:18:55.267" v="1458" actId="2696"/>
        <pc:sldMkLst>
          <pc:docMk/>
          <pc:sldMk cId="867120110" sldId="2147471075"/>
        </pc:sldMkLst>
      </pc:sldChg>
      <pc:sldChg chg="del">
        <pc:chgData name="Rachel Hanessian" userId="38ec80a5-42df-40c2-9fba-be89722991a0" providerId="ADAL" clId="{3459C960-0055-0545-BBB4-8C257E311E28}" dt="2022-07-18T23:18:39.430" v="1448" actId="2696"/>
        <pc:sldMkLst>
          <pc:docMk/>
          <pc:sldMk cId="950169324" sldId="2147471076"/>
        </pc:sldMkLst>
      </pc:sldChg>
      <pc:sldChg chg="del">
        <pc:chgData name="Rachel Hanessian" userId="38ec80a5-42df-40c2-9fba-be89722991a0" providerId="ADAL" clId="{3459C960-0055-0545-BBB4-8C257E311E28}" dt="2022-07-18T23:18:40.295" v="1449" actId="2696"/>
        <pc:sldMkLst>
          <pc:docMk/>
          <pc:sldMk cId="3919793" sldId="2147471077"/>
        </pc:sldMkLst>
      </pc:sldChg>
      <pc:sldChg chg="del">
        <pc:chgData name="Rachel Hanessian" userId="38ec80a5-42df-40c2-9fba-be89722991a0" providerId="ADAL" clId="{3459C960-0055-0545-BBB4-8C257E311E28}" dt="2022-07-18T23:18:50.412" v="1454" actId="2696"/>
        <pc:sldMkLst>
          <pc:docMk/>
          <pc:sldMk cId="3658204778" sldId="2147471079"/>
        </pc:sldMkLst>
      </pc:sldChg>
      <pc:sldChg chg="del">
        <pc:chgData name="Rachel Hanessian" userId="38ec80a5-42df-40c2-9fba-be89722991a0" providerId="ADAL" clId="{3459C960-0055-0545-BBB4-8C257E311E28}" dt="2022-07-18T23:18:41.210" v="1450" actId="2696"/>
        <pc:sldMkLst>
          <pc:docMk/>
          <pc:sldMk cId="3243868456" sldId="2147471081"/>
        </pc:sldMkLst>
      </pc:sldChg>
      <pc:sldChg chg="del">
        <pc:chgData name="Rachel Hanessian" userId="38ec80a5-42df-40c2-9fba-be89722991a0" providerId="ADAL" clId="{3459C960-0055-0545-BBB4-8C257E311E28}" dt="2022-07-18T23:18:45.964" v="1451" actId="2696"/>
        <pc:sldMkLst>
          <pc:docMk/>
          <pc:sldMk cId="3357175320" sldId="2147471082"/>
        </pc:sldMkLst>
      </pc:sldChg>
      <pc:sldChg chg="del">
        <pc:chgData name="Rachel Hanessian" userId="38ec80a5-42df-40c2-9fba-be89722991a0" providerId="ADAL" clId="{3459C960-0055-0545-BBB4-8C257E311E28}" dt="2022-07-18T23:18:51.053" v="1455" actId="2696"/>
        <pc:sldMkLst>
          <pc:docMk/>
          <pc:sldMk cId="3673882766" sldId="2147471084"/>
        </pc:sldMkLst>
      </pc:sldChg>
      <pc:sldChg chg="del">
        <pc:chgData name="Rachel Hanessian" userId="38ec80a5-42df-40c2-9fba-be89722991a0" providerId="ADAL" clId="{3459C960-0055-0545-BBB4-8C257E311E28}" dt="2022-07-18T23:18:57.910" v="1468" actId="2696"/>
        <pc:sldMkLst>
          <pc:docMk/>
          <pc:sldMk cId="1699975730" sldId="2147471085"/>
        </pc:sldMkLst>
      </pc:sldChg>
      <pc:sldChg chg="del">
        <pc:chgData name="Rachel Hanessian" userId="38ec80a5-42df-40c2-9fba-be89722991a0" providerId="ADAL" clId="{3459C960-0055-0545-BBB4-8C257E311E28}" dt="2022-07-18T23:18:52.125" v="1456" actId="2696"/>
        <pc:sldMkLst>
          <pc:docMk/>
          <pc:sldMk cId="51649194" sldId="2147471086"/>
        </pc:sldMkLst>
      </pc:sldChg>
      <pc:sldChg chg="modSp add mod">
        <pc:chgData name="Rachel Hanessian" userId="38ec80a5-42df-40c2-9fba-be89722991a0" providerId="ADAL" clId="{3459C960-0055-0545-BBB4-8C257E311E28}" dt="2022-07-18T21:35:58.237" v="160" actId="20577"/>
        <pc:sldMkLst>
          <pc:docMk/>
          <pc:sldMk cId="395012939" sldId="2147471087"/>
        </pc:sldMkLst>
        <pc:spChg chg="mod">
          <ac:chgData name="Rachel Hanessian" userId="38ec80a5-42df-40c2-9fba-be89722991a0" providerId="ADAL" clId="{3459C960-0055-0545-BBB4-8C257E311E28}" dt="2022-07-18T21:35:58.237" v="160" actId="20577"/>
          <ac:spMkLst>
            <pc:docMk/>
            <pc:sldMk cId="395012939" sldId="2147471087"/>
            <ac:spMk id="4" creationId="{816BD948-3B05-412D-9FF4-A8F7926FDCD9}"/>
          </ac:spMkLst>
        </pc:spChg>
      </pc:sldChg>
      <pc:sldChg chg="modSp add mod">
        <pc:chgData name="Rachel Hanessian" userId="38ec80a5-42df-40c2-9fba-be89722991a0" providerId="ADAL" clId="{3459C960-0055-0545-BBB4-8C257E311E28}" dt="2022-07-18T21:36:08.304" v="203" actId="20577"/>
        <pc:sldMkLst>
          <pc:docMk/>
          <pc:sldMk cId="3506950426" sldId="2147471088"/>
        </pc:sldMkLst>
        <pc:spChg chg="mod">
          <ac:chgData name="Rachel Hanessian" userId="38ec80a5-42df-40c2-9fba-be89722991a0" providerId="ADAL" clId="{3459C960-0055-0545-BBB4-8C257E311E28}" dt="2022-07-18T21:36:08.304" v="203" actId="20577"/>
          <ac:spMkLst>
            <pc:docMk/>
            <pc:sldMk cId="3506950426" sldId="2147471088"/>
            <ac:spMk id="4" creationId="{816BD948-3B05-412D-9FF4-A8F7926FDCD9}"/>
          </ac:spMkLst>
        </pc:spChg>
      </pc:sldChg>
      <pc:sldChg chg="modSp add mod">
        <pc:chgData name="Rachel Hanessian" userId="38ec80a5-42df-40c2-9fba-be89722991a0" providerId="ADAL" clId="{3459C960-0055-0545-BBB4-8C257E311E28}" dt="2022-07-21T16:41:08.467" v="1995" actId="20577"/>
        <pc:sldMkLst>
          <pc:docMk/>
          <pc:sldMk cId="3106490622" sldId="2147471089"/>
        </pc:sldMkLst>
        <pc:spChg chg="mod">
          <ac:chgData name="Rachel Hanessian" userId="38ec80a5-42df-40c2-9fba-be89722991a0" providerId="ADAL" clId="{3459C960-0055-0545-BBB4-8C257E311E28}" dt="2022-07-21T16:41:08.467" v="1995" actId="20577"/>
          <ac:spMkLst>
            <pc:docMk/>
            <pc:sldMk cId="3106490622" sldId="2147471089"/>
            <ac:spMk id="4" creationId="{816BD948-3B05-412D-9FF4-A8F7926FDCD9}"/>
          </ac:spMkLst>
        </pc:spChg>
      </pc:sldChg>
      <pc:sldChg chg="addSp delSp modSp add mod">
        <pc:chgData name="Rachel Hanessian" userId="38ec80a5-42df-40c2-9fba-be89722991a0" providerId="ADAL" clId="{3459C960-0055-0545-BBB4-8C257E311E28}" dt="2022-07-18T21:49:31.244" v="573" actId="1076"/>
        <pc:sldMkLst>
          <pc:docMk/>
          <pc:sldMk cId="559432345" sldId="2147471090"/>
        </pc:sldMkLst>
        <pc:spChg chg="mod">
          <ac:chgData name="Rachel Hanessian" userId="38ec80a5-42df-40c2-9fba-be89722991a0" providerId="ADAL" clId="{3459C960-0055-0545-BBB4-8C257E311E28}" dt="2022-07-18T21:49:23.300" v="572" actId="1076"/>
          <ac:spMkLst>
            <pc:docMk/>
            <pc:sldMk cId="559432345" sldId="2147471090"/>
            <ac:spMk id="2" creationId="{5B14759B-DFAC-F24D-8C55-C78C41B48BA9}"/>
          </ac:spMkLst>
        </pc:spChg>
        <pc:spChg chg="add mod">
          <ac:chgData name="Rachel Hanessian" userId="38ec80a5-42df-40c2-9fba-be89722991a0" providerId="ADAL" clId="{3459C960-0055-0545-BBB4-8C257E311E28}" dt="2022-07-18T21:41:32.020" v="452" actId="1076"/>
          <ac:spMkLst>
            <pc:docMk/>
            <pc:sldMk cId="559432345" sldId="2147471090"/>
            <ac:spMk id="7" creationId="{3578497A-FBE3-9CDA-E4F1-F13D7A45FFAB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10" creationId="{1FAA6128-BBB5-2098-FF84-B3ED258D24F4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26" creationId="{94A255F2-7D87-021C-5BCB-6640BDBC3F17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36" creationId="{8DE7E702-32BD-D7D5-66E2-514D7D7F0FF2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39" creationId="{B7D55C18-B128-46AB-E8F9-705C34F7C26F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41" creationId="{D02563D4-0B76-A7E4-E797-3A55ECA6FD71}"/>
          </ac:spMkLst>
        </pc:spChg>
        <pc:spChg chg="mod">
          <ac:chgData name="Rachel Hanessian" userId="38ec80a5-42df-40c2-9fba-be89722991a0" providerId="ADAL" clId="{3459C960-0055-0545-BBB4-8C257E311E28}" dt="2022-07-18T21:41:10.210" v="449"/>
          <ac:spMkLst>
            <pc:docMk/>
            <pc:sldMk cId="559432345" sldId="2147471090"/>
            <ac:spMk id="43" creationId="{1E169770-9C54-2282-28CB-FFDE47BAB399}"/>
          </ac:spMkLst>
        </pc:spChg>
        <pc:spChg chg="add mod">
          <ac:chgData name="Rachel Hanessian" userId="38ec80a5-42df-40c2-9fba-be89722991a0" providerId="ADAL" clId="{3459C960-0055-0545-BBB4-8C257E311E28}" dt="2022-07-18T21:49:31.244" v="573" actId="1076"/>
          <ac:spMkLst>
            <pc:docMk/>
            <pc:sldMk cId="559432345" sldId="2147471090"/>
            <ac:spMk id="50" creationId="{94EB0074-D388-2033-4882-5F1821AA778E}"/>
          </ac:spMkLst>
        </pc:spChg>
        <pc:spChg chg="mod">
          <ac:chgData name="Rachel Hanessian" userId="38ec80a5-42df-40c2-9fba-be89722991a0" providerId="ADAL" clId="{3459C960-0055-0545-BBB4-8C257E311E28}" dt="2022-07-18T21:42:37.069" v="473" actId="1076"/>
          <ac:spMkLst>
            <pc:docMk/>
            <pc:sldMk cId="559432345" sldId="2147471090"/>
            <ac:spMk id="62" creationId="{3837A00B-546F-3248-80BC-08A96D032F8E}"/>
          </ac:spMkLst>
        </pc:spChg>
        <pc:grpChg chg="add mod">
          <ac:chgData name="Rachel Hanessian" userId="38ec80a5-42df-40c2-9fba-be89722991a0" providerId="ADAL" clId="{3459C960-0055-0545-BBB4-8C257E311E28}" dt="2022-07-18T21:41:35.562" v="453" actId="1076"/>
          <ac:grpSpMkLst>
            <pc:docMk/>
            <pc:sldMk cId="559432345" sldId="2147471090"/>
            <ac:grpSpMk id="8" creationId="{D445C2B9-99D6-52A4-F7B2-253188C43038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19" creationId="{099FAEAE-6B47-7942-BB9B-3B6A6A58064A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20" creationId="{C3AFA9EE-96C9-494C-AE26-36E6FD74C69C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21" creationId="{E3401D5E-D9DF-DF46-8F34-8735F7D6A7DB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22" creationId="{B1A0CA98-9F03-6C46-B6E7-8CEBF694CD33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23" creationId="{3B087C2C-EA8F-EF4E-87C4-B74AABCED795}"/>
          </ac:grpSpMkLst>
        </pc:grpChg>
        <pc:grpChg chg="mod">
          <ac:chgData name="Rachel Hanessian" userId="38ec80a5-42df-40c2-9fba-be89722991a0" providerId="ADAL" clId="{3459C960-0055-0545-BBB4-8C257E311E28}" dt="2022-07-18T21:49:31.244" v="573" actId="1076"/>
          <ac:grpSpMkLst>
            <pc:docMk/>
            <pc:sldMk cId="559432345" sldId="2147471090"/>
            <ac:grpSpMk id="25" creationId="{DAC358E1-603F-4C49-9CC1-33E26413396E}"/>
          </ac:grpSpMkLst>
        </pc:grp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9" creationId="{DBE6152A-29D8-0F48-4F05-ADA1FEC24203}"/>
          </ac:picMkLst>
        </pc:pic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24" creationId="{D07B755D-5D5A-7C67-D1FD-2804EBD40238}"/>
          </ac:picMkLst>
        </pc:pic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37" creationId="{DB59C544-4651-D5CA-82F6-75C6B8AE1BB9}"/>
          </ac:picMkLst>
        </pc:pic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38" creationId="{D3291A64-E052-DD4A-1944-D4639231F38E}"/>
          </ac:picMkLst>
        </pc:pic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40" creationId="{093DDC60-65C7-1B05-BB2D-3DB00178947E}"/>
          </ac:picMkLst>
        </pc:picChg>
        <pc:picChg chg="mod">
          <ac:chgData name="Rachel Hanessian" userId="38ec80a5-42df-40c2-9fba-be89722991a0" providerId="ADAL" clId="{3459C960-0055-0545-BBB4-8C257E311E28}" dt="2022-07-18T21:41:10.210" v="449"/>
          <ac:picMkLst>
            <pc:docMk/>
            <pc:sldMk cId="559432345" sldId="2147471090"/>
            <ac:picMk id="42" creationId="{79A53613-77B3-9AA8-3C38-66572AF30EC1}"/>
          </ac:picMkLst>
        </pc:picChg>
        <pc:cxnChg chg="add del mod">
          <ac:chgData name="Rachel Hanessian" userId="38ec80a5-42df-40c2-9fba-be89722991a0" providerId="ADAL" clId="{3459C960-0055-0545-BBB4-8C257E311E28}" dt="2022-07-18T21:41:39.793" v="454" actId="478"/>
          <ac:cxnSpMkLst>
            <pc:docMk/>
            <pc:sldMk cId="559432345" sldId="2147471090"/>
            <ac:cxnSpMk id="44" creationId="{A39200BA-4CE7-96AC-50A1-30CC2D21690F}"/>
          </ac:cxnSpMkLst>
        </pc:cxnChg>
        <pc:cxnChg chg="add del mod">
          <ac:chgData name="Rachel Hanessian" userId="38ec80a5-42df-40c2-9fba-be89722991a0" providerId="ADAL" clId="{3459C960-0055-0545-BBB4-8C257E311E28}" dt="2022-07-18T21:41:42.242" v="457" actId="478"/>
          <ac:cxnSpMkLst>
            <pc:docMk/>
            <pc:sldMk cId="559432345" sldId="2147471090"/>
            <ac:cxnSpMk id="45" creationId="{70D5A7E7-AB44-DA75-480A-A2ED157D64BA}"/>
          </ac:cxnSpMkLst>
        </pc:cxnChg>
        <pc:cxnChg chg="add del mod">
          <ac:chgData name="Rachel Hanessian" userId="38ec80a5-42df-40c2-9fba-be89722991a0" providerId="ADAL" clId="{3459C960-0055-0545-BBB4-8C257E311E28}" dt="2022-07-18T21:41:40.929" v="455" actId="478"/>
          <ac:cxnSpMkLst>
            <pc:docMk/>
            <pc:sldMk cId="559432345" sldId="2147471090"/>
            <ac:cxnSpMk id="46" creationId="{9A80C3B0-7220-8706-3F15-51B21B5D2B50}"/>
          </ac:cxnSpMkLst>
        </pc:cxnChg>
        <pc:cxnChg chg="add del mod">
          <ac:chgData name="Rachel Hanessian" userId="38ec80a5-42df-40c2-9fba-be89722991a0" providerId="ADAL" clId="{3459C960-0055-0545-BBB4-8C257E311E28}" dt="2022-07-18T21:41:41.692" v="456" actId="478"/>
          <ac:cxnSpMkLst>
            <pc:docMk/>
            <pc:sldMk cId="559432345" sldId="2147471090"/>
            <ac:cxnSpMk id="47" creationId="{236584AA-498E-9B7D-FEAF-77412D1D9CC2}"/>
          </ac:cxnSpMkLst>
        </pc:cxnChg>
        <pc:cxnChg chg="add del mod">
          <ac:chgData name="Rachel Hanessian" userId="38ec80a5-42df-40c2-9fba-be89722991a0" providerId="ADAL" clId="{3459C960-0055-0545-BBB4-8C257E311E28}" dt="2022-07-18T21:41:42.946" v="458" actId="478"/>
          <ac:cxnSpMkLst>
            <pc:docMk/>
            <pc:sldMk cId="559432345" sldId="2147471090"/>
            <ac:cxnSpMk id="48" creationId="{FA942D79-37AF-FEAC-10E2-B335F567917A}"/>
          </ac:cxnSpMkLst>
        </pc:cxnChg>
        <pc:cxnChg chg="add del mod">
          <ac:chgData name="Rachel Hanessian" userId="38ec80a5-42df-40c2-9fba-be89722991a0" providerId="ADAL" clId="{3459C960-0055-0545-BBB4-8C257E311E28}" dt="2022-07-18T21:41:43.437" v="459" actId="478"/>
          <ac:cxnSpMkLst>
            <pc:docMk/>
            <pc:sldMk cId="559432345" sldId="2147471090"/>
            <ac:cxnSpMk id="49" creationId="{B0A8DAAA-88AC-0725-5CFA-74F1112FC08A}"/>
          </ac:cxnSpMkLst>
        </pc:cxnChg>
      </pc:sldChg>
      <pc:sldChg chg="addSp delSp modSp new mod">
        <pc:chgData name="Rachel Hanessian" userId="38ec80a5-42df-40c2-9fba-be89722991a0" providerId="ADAL" clId="{3459C960-0055-0545-BBB4-8C257E311E28}" dt="2022-07-21T15:36:00.104" v="1964" actId="1076"/>
        <pc:sldMkLst>
          <pc:docMk/>
          <pc:sldMk cId="1474194238" sldId="2147471091"/>
        </pc:sldMkLst>
        <pc:spChg chg="mod">
          <ac:chgData name="Rachel Hanessian" userId="38ec80a5-42df-40c2-9fba-be89722991a0" providerId="ADAL" clId="{3459C960-0055-0545-BBB4-8C257E311E28}" dt="2022-07-21T15:30:56.666" v="1924" actId="20577"/>
          <ac:spMkLst>
            <pc:docMk/>
            <pc:sldMk cId="1474194238" sldId="2147471091"/>
            <ac:spMk id="2" creationId="{DE03B89F-29D9-EC98-C11C-8D7EAD1545CB}"/>
          </ac:spMkLst>
        </pc:spChg>
        <pc:picChg chg="add del mod">
          <ac:chgData name="Rachel Hanessian" userId="38ec80a5-42df-40c2-9fba-be89722991a0" providerId="ADAL" clId="{3459C960-0055-0545-BBB4-8C257E311E28}" dt="2022-07-21T15:30:45.185" v="1906" actId="478"/>
          <ac:picMkLst>
            <pc:docMk/>
            <pc:sldMk cId="1474194238" sldId="2147471091"/>
            <ac:picMk id="4" creationId="{44AE1FD6-1515-9599-C798-F136447D83FA}"/>
          </ac:picMkLst>
        </pc:picChg>
        <pc:picChg chg="add mod">
          <ac:chgData name="Rachel Hanessian" userId="38ec80a5-42df-40c2-9fba-be89722991a0" providerId="ADAL" clId="{3459C960-0055-0545-BBB4-8C257E311E28}" dt="2022-07-21T15:36:00.104" v="1964" actId="1076"/>
          <ac:picMkLst>
            <pc:docMk/>
            <pc:sldMk cId="1474194238" sldId="2147471091"/>
            <ac:picMk id="5" creationId="{71074DED-5150-494E-C662-921E7D772A8E}"/>
          </ac:picMkLst>
        </pc:picChg>
      </pc:sldChg>
      <pc:sldChg chg="modSp add mod">
        <pc:chgData name="Rachel Hanessian" userId="38ec80a5-42df-40c2-9fba-be89722991a0" providerId="ADAL" clId="{3459C960-0055-0545-BBB4-8C257E311E28}" dt="2022-07-21T15:37:00.282" v="1986" actId="20577"/>
        <pc:sldMkLst>
          <pc:docMk/>
          <pc:sldMk cId="723226648" sldId="2147471092"/>
        </pc:sldMkLst>
        <pc:spChg chg="mod">
          <ac:chgData name="Rachel Hanessian" userId="38ec80a5-42df-40c2-9fba-be89722991a0" providerId="ADAL" clId="{3459C960-0055-0545-BBB4-8C257E311E28}" dt="2022-07-21T15:37:00.282" v="1986" actId="20577"/>
          <ac:spMkLst>
            <pc:docMk/>
            <pc:sldMk cId="723226648" sldId="2147471092"/>
            <ac:spMk id="5" creationId="{3A6F1E97-080C-29A7-69B5-960EEEAC5CDC}"/>
          </ac:spMkLst>
        </pc:spChg>
      </pc:sldChg>
      <pc:sldChg chg="addSp modSp new del mod ord">
        <pc:chgData name="Rachel Hanessian" userId="38ec80a5-42df-40c2-9fba-be89722991a0" providerId="ADAL" clId="{3459C960-0055-0545-BBB4-8C257E311E28}" dt="2022-07-19T19:19:19.942" v="1473" actId="2696"/>
        <pc:sldMkLst>
          <pc:docMk/>
          <pc:sldMk cId="1797793640" sldId="2147471092"/>
        </pc:sldMkLst>
        <pc:spChg chg="mod">
          <ac:chgData name="Rachel Hanessian" userId="38ec80a5-42df-40c2-9fba-be89722991a0" providerId="ADAL" clId="{3459C960-0055-0545-BBB4-8C257E311E28}" dt="2022-07-18T21:55:52.617" v="1182" actId="20577"/>
          <ac:spMkLst>
            <pc:docMk/>
            <pc:sldMk cId="1797793640" sldId="2147471092"/>
            <ac:spMk id="2" creationId="{A7978579-F63E-BD89-F22C-F24CEDBC366D}"/>
          </ac:spMkLst>
        </pc:spChg>
        <pc:spChg chg="mod">
          <ac:chgData name="Rachel Hanessian" userId="38ec80a5-42df-40c2-9fba-be89722991a0" providerId="ADAL" clId="{3459C960-0055-0545-BBB4-8C257E311E28}" dt="2022-07-18T21:56:21.242" v="1306" actId="20577"/>
          <ac:spMkLst>
            <pc:docMk/>
            <pc:sldMk cId="1797793640" sldId="2147471092"/>
            <ac:spMk id="3" creationId="{AF64DF44-8909-D186-5639-1FED2EFFDCAA}"/>
          </ac:spMkLst>
        </pc:spChg>
        <pc:spChg chg="add mod">
          <ac:chgData name="Rachel Hanessian" userId="38ec80a5-42df-40c2-9fba-be89722991a0" providerId="ADAL" clId="{3459C960-0055-0545-BBB4-8C257E311E28}" dt="2022-07-18T22:10:43.955" v="1415" actId="14100"/>
          <ac:spMkLst>
            <pc:docMk/>
            <pc:sldMk cId="1797793640" sldId="2147471092"/>
            <ac:spMk id="5" creationId="{3A6F1E97-080C-29A7-69B5-960EEEAC5CDC}"/>
          </ac:spMkLst>
        </pc:spChg>
        <pc:picChg chg="add mod">
          <ac:chgData name="Rachel Hanessian" userId="38ec80a5-42df-40c2-9fba-be89722991a0" providerId="ADAL" clId="{3459C960-0055-0545-BBB4-8C257E311E28}" dt="2022-07-18T21:55:10.192" v="1061" actId="1076"/>
          <ac:picMkLst>
            <pc:docMk/>
            <pc:sldMk cId="1797793640" sldId="2147471092"/>
            <ac:picMk id="4" creationId="{8EEED1C7-268C-9E83-5309-DFED0EE2AF63}"/>
          </ac:picMkLst>
        </pc:picChg>
      </pc:sldChg>
      <pc:sldChg chg="modSp add mod">
        <pc:chgData name="Rachel Hanessian" userId="38ec80a5-42df-40c2-9fba-be89722991a0" providerId="ADAL" clId="{3459C960-0055-0545-BBB4-8C257E311E28}" dt="2022-07-18T21:55:40.858" v="1171" actId="14100"/>
        <pc:sldMkLst>
          <pc:docMk/>
          <pc:sldMk cId="1345824685" sldId="2147471093"/>
        </pc:sldMkLst>
        <pc:spChg chg="mod">
          <ac:chgData name="Rachel Hanessian" userId="38ec80a5-42df-40c2-9fba-be89722991a0" providerId="ADAL" clId="{3459C960-0055-0545-BBB4-8C257E311E28}" dt="2022-07-18T21:55:40.858" v="1171" actId="14100"/>
          <ac:spMkLst>
            <pc:docMk/>
            <pc:sldMk cId="1345824685" sldId="2147471093"/>
            <ac:spMk id="3" creationId="{AF64DF44-8909-D186-5639-1FED2EFFDCAA}"/>
          </ac:spMkLst>
        </pc:spChg>
      </pc:sldChg>
      <pc:sldChg chg="modSp add mod ord">
        <pc:chgData name="Rachel Hanessian" userId="38ec80a5-42df-40c2-9fba-be89722991a0" providerId="ADAL" clId="{3459C960-0055-0545-BBB4-8C257E311E28}" dt="2022-07-20T15:17:11.969" v="1558" actId="20577"/>
        <pc:sldMkLst>
          <pc:docMk/>
          <pc:sldMk cId="731214163" sldId="2147471094"/>
        </pc:sldMkLst>
        <pc:spChg chg="mod">
          <ac:chgData name="Rachel Hanessian" userId="38ec80a5-42df-40c2-9fba-be89722991a0" providerId="ADAL" clId="{3459C960-0055-0545-BBB4-8C257E311E28}" dt="2022-07-18T21:55:47.059" v="1175" actId="20577"/>
          <ac:spMkLst>
            <pc:docMk/>
            <pc:sldMk cId="731214163" sldId="2147471094"/>
            <ac:spMk id="2" creationId="{A7978579-F63E-BD89-F22C-F24CEDBC366D}"/>
          </ac:spMkLst>
        </pc:spChg>
        <pc:spChg chg="mod">
          <ac:chgData name="Rachel Hanessian" userId="38ec80a5-42df-40c2-9fba-be89722991a0" providerId="ADAL" clId="{3459C960-0055-0545-BBB4-8C257E311E28}" dt="2022-07-20T15:17:11.969" v="1558" actId="20577"/>
          <ac:spMkLst>
            <pc:docMk/>
            <pc:sldMk cId="731214163" sldId="2147471094"/>
            <ac:spMk id="3" creationId="{AF64DF44-8909-D186-5639-1FED2EFFDCAA}"/>
          </ac:spMkLst>
        </pc:spChg>
      </pc:sldChg>
      <pc:sldChg chg="addSp delSp modSp add mod ord">
        <pc:chgData name="Rachel Hanessian" userId="38ec80a5-42df-40c2-9fba-be89722991a0" providerId="ADAL" clId="{3459C960-0055-0545-BBB4-8C257E311E28}" dt="2022-07-18T22:08:13.397" v="1406" actId="20577"/>
        <pc:sldMkLst>
          <pc:docMk/>
          <pc:sldMk cId="1430008755" sldId="2147471095"/>
        </pc:sldMkLst>
        <pc:spChg chg="mod">
          <ac:chgData name="Rachel Hanessian" userId="38ec80a5-42df-40c2-9fba-be89722991a0" providerId="ADAL" clId="{3459C960-0055-0545-BBB4-8C257E311E28}" dt="2022-07-18T22:07:27.884" v="1376" actId="20577"/>
          <ac:spMkLst>
            <pc:docMk/>
            <pc:sldMk cId="1430008755" sldId="2147471095"/>
            <ac:spMk id="2" creationId="{A7978579-F63E-BD89-F22C-F24CEDBC366D}"/>
          </ac:spMkLst>
        </pc:spChg>
        <pc:spChg chg="mod">
          <ac:chgData name="Rachel Hanessian" userId="38ec80a5-42df-40c2-9fba-be89722991a0" providerId="ADAL" clId="{3459C960-0055-0545-BBB4-8C257E311E28}" dt="2022-07-18T22:08:13.397" v="1406" actId="20577"/>
          <ac:spMkLst>
            <pc:docMk/>
            <pc:sldMk cId="1430008755" sldId="2147471095"/>
            <ac:spMk id="3" creationId="{AF64DF44-8909-D186-5639-1FED2EFFDCAA}"/>
          </ac:spMkLst>
        </pc:spChg>
        <pc:spChg chg="del">
          <ac:chgData name="Rachel Hanessian" userId="38ec80a5-42df-40c2-9fba-be89722991a0" providerId="ADAL" clId="{3459C960-0055-0545-BBB4-8C257E311E28}" dt="2022-07-18T22:07:21.425" v="1363" actId="478"/>
          <ac:spMkLst>
            <pc:docMk/>
            <pc:sldMk cId="1430008755" sldId="2147471095"/>
            <ac:spMk id="5" creationId="{3A6F1E97-080C-29A7-69B5-960EEEAC5CDC}"/>
          </ac:spMkLst>
        </pc:spChg>
        <pc:picChg chg="del">
          <ac:chgData name="Rachel Hanessian" userId="38ec80a5-42df-40c2-9fba-be89722991a0" providerId="ADAL" clId="{3459C960-0055-0545-BBB4-8C257E311E28}" dt="2022-07-18T22:07:19.730" v="1361" actId="478"/>
          <ac:picMkLst>
            <pc:docMk/>
            <pc:sldMk cId="1430008755" sldId="2147471095"/>
            <ac:picMk id="4" creationId="{8EEED1C7-268C-9E83-5309-DFED0EE2AF63}"/>
          </ac:picMkLst>
        </pc:picChg>
        <pc:picChg chg="add mod">
          <ac:chgData name="Rachel Hanessian" userId="38ec80a5-42df-40c2-9fba-be89722991a0" providerId="ADAL" clId="{3459C960-0055-0545-BBB4-8C257E311E28}" dt="2022-07-18T22:07:20.099" v="1362"/>
          <ac:picMkLst>
            <pc:docMk/>
            <pc:sldMk cId="1430008755" sldId="2147471095"/>
            <ac:picMk id="6" creationId="{5F3E5225-0B9B-AEB1-0FBB-9427A19986B1}"/>
          </ac:picMkLst>
        </pc:picChg>
      </pc:sldChg>
      <pc:sldChg chg="modSp add del mod">
        <pc:chgData name="Rachel Hanessian" userId="38ec80a5-42df-40c2-9fba-be89722991a0" providerId="ADAL" clId="{3459C960-0055-0545-BBB4-8C257E311E28}" dt="2022-07-19T19:19:19.942" v="1473" actId="2696"/>
        <pc:sldMkLst>
          <pc:docMk/>
          <pc:sldMk cId="2477144122" sldId="2147471096"/>
        </pc:sldMkLst>
        <pc:spChg chg="mod">
          <ac:chgData name="Rachel Hanessian" userId="38ec80a5-42df-40c2-9fba-be89722991a0" providerId="ADAL" clId="{3459C960-0055-0545-BBB4-8C257E311E28}" dt="2022-07-18T22:07:49.421" v="1397" actId="20577"/>
          <ac:spMkLst>
            <pc:docMk/>
            <pc:sldMk cId="2477144122" sldId="2147471096"/>
            <ac:spMk id="2" creationId="{A7978579-F63E-BD89-F22C-F24CEDBC366D}"/>
          </ac:spMkLst>
        </pc:spChg>
        <pc:spChg chg="mod">
          <ac:chgData name="Rachel Hanessian" userId="38ec80a5-42df-40c2-9fba-be89722991a0" providerId="ADAL" clId="{3459C960-0055-0545-BBB4-8C257E311E28}" dt="2022-07-18T22:08:42.763" v="1413" actId="20577"/>
          <ac:spMkLst>
            <pc:docMk/>
            <pc:sldMk cId="2477144122" sldId="2147471096"/>
            <ac:spMk id="3" creationId="{AF64DF44-8909-D186-5639-1FED2EFFDCAA}"/>
          </ac:spMkLst>
        </pc:spChg>
      </pc:sldChg>
      <pc:sldChg chg="add">
        <pc:chgData name="Rachel Hanessian" userId="38ec80a5-42df-40c2-9fba-be89722991a0" providerId="ADAL" clId="{3459C960-0055-0545-BBB4-8C257E311E28}" dt="2022-07-19T19:19:21.879" v="1474"/>
        <pc:sldMkLst>
          <pc:docMk/>
          <pc:sldMk cId="3126804695" sldId="2147471096"/>
        </pc:sldMkLst>
      </pc:sldChg>
      <pc:sldChg chg="addSp delSp modSp add mod">
        <pc:chgData name="Rachel Hanessian" userId="38ec80a5-42df-40c2-9fba-be89722991a0" providerId="ADAL" clId="{3459C960-0055-0545-BBB4-8C257E311E28}" dt="2022-07-19T19:19:57.319" v="1482" actId="20577"/>
        <pc:sldMkLst>
          <pc:docMk/>
          <pc:sldMk cId="1196931518" sldId="2147471097"/>
        </pc:sldMkLst>
        <pc:spChg chg="mod">
          <ac:chgData name="Rachel Hanessian" userId="38ec80a5-42df-40c2-9fba-be89722991a0" providerId="ADAL" clId="{3459C960-0055-0545-BBB4-8C257E311E28}" dt="2022-07-19T19:19:57.319" v="1482" actId="20577"/>
          <ac:spMkLst>
            <pc:docMk/>
            <pc:sldMk cId="1196931518" sldId="2147471097"/>
            <ac:spMk id="3" creationId="{AF64DF44-8909-D186-5639-1FED2EFFDCAA}"/>
          </ac:spMkLst>
        </pc:spChg>
        <pc:picChg chg="del">
          <ac:chgData name="Rachel Hanessian" userId="38ec80a5-42df-40c2-9fba-be89722991a0" providerId="ADAL" clId="{3459C960-0055-0545-BBB4-8C257E311E28}" dt="2022-07-18T22:13:03.327" v="1417" actId="478"/>
          <ac:picMkLst>
            <pc:docMk/>
            <pc:sldMk cId="1196931518" sldId="2147471097"/>
            <ac:picMk id="4" creationId="{8EEED1C7-268C-9E83-5309-DFED0EE2AF63}"/>
          </ac:picMkLst>
        </pc:picChg>
        <pc:picChg chg="add mod">
          <ac:chgData name="Rachel Hanessian" userId="38ec80a5-42df-40c2-9fba-be89722991a0" providerId="ADAL" clId="{3459C960-0055-0545-BBB4-8C257E311E28}" dt="2022-07-18T22:13:04.620" v="1419" actId="1076"/>
          <ac:picMkLst>
            <pc:docMk/>
            <pc:sldMk cId="1196931518" sldId="2147471097"/>
            <ac:picMk id="5" creationId="{624225A1-767E-E58E-86F6-A2886A7AD0A7}"/>
          </ac:picMkLst>
        </pc:picChg>
      </pc:sldChg>
      <pc:sldChg chg="modSp new mod ord modShow">
        <pc:chgData name="Rachel Hanessian" userId="38ec80a5-42df-40c2-9fba-be89722991a0" providerId="ADAL" clId="{3459C960-0055-0545-BBB4-8C257E311E28}" dt="2022-07-21T15:34:50.344" v="1935" actId="20578"/>
        <pc:sldMkLst>
          <pc:docMk/>
          <pc:sldMk cId="2729092090" sldId="2147471098"/>
        </pc:sldMkLst>
        <pc:spChg chg="mod">
          <ac:chgData name="Rachel Hanessian" userId="38ec80a5-42df-40c2-9fba-be89722991a0" providerId="ADAL" clId="{3459C960-0055-0545-BBB4-8C257E311E28}" dt="2022-07-21T15:32:38.651" v="1934" actId="20577"/>
          <ac:spMkLst>
            <pc:docMk/>
            <pc:sldMk cId="2729092090" sldId="2147471098"/>
            <ac:spMk id="2" creationId="{700D73C7-B053-EE2E-2AF9-96D6F93D6EF0}"/>
          </ac:spMkLst>
        </pc:spChg>
        <pc:spChg chg="mod">
          <ac:chgData name="Rachel Hanessian" userId="38ec80a5-42df-40c2-9fba-be89722991a0" providerId="ADAL" clId="{3459C960-0055-0545-BBB4-8C257E311E28}" dt="2022-07-21T14:39:46.087" v="1891" actId="20577"/>
          <ac:spMkLst>
            <pc:docMk/>
            <pc:sldMk cId="2729092090" sldId="2147471098"/>
            <ac:spMk id="3" creationId="{2C0ED52C-CDF9-7786-450B-F7D2FF3BBD6D}"/>
          </ac:spMkLst>
        </pc:spChg>
      </pc:sldChg>
      <pc:sldChg chg="modSp new mod modShow">
        <pc:chgData name="Rachel Hanessian" userId="38ec80a5-42df-40c2-9fba-be89722991a0" providerId="ADAL" clId="{3459C960-0055-0545-BBB4-8C257E311E28}" dt="2022-07-20T21:50:20.295" v="1559" actId="14100"/>
        <pc:sldMkLst>
          <pc:docMk/>
          <pc:sldMk cId="1769027935" sldId="2147471099"/>
        </pc:sldMkLst>
        <pc:spChg chg="mod">
          <ac:chgData name="Rachel Hanessian" userId="38ec80a5-42df-40c2-9fba-be89722991a0" providerId="ADAL" clId="{3459C960-0055-0545-BBB4-8C257E311E28}" dt="2022-07-19T22:10:13.821" v="1551" actId="20577"/>
          <ac:spMkLst>
            <pc:docMk/>
            <pc:sldMk cId="1769027935" sldId="2147471099"/>
            <ac:spMk id="2" creationId="{6ABBACD2-E791-E343-420C-7A4E0547EB6A}"/>
          </ac:spMkLst>
        </pc:spChg>
        <pc:spChg chg="mod">
          <ac:chgData name="Rachel Hanessian" userId="38ec80a5-42df-40c2-9fba-be89722991a0" providerId="ADAL" clId="{3459C960-0055-0545-BBB4-8C257E311E28}" dt="2022-07-20T21:50:20.295" v="1559" actId="14100"/>
          <ac:spMkLst>
            <pc:docMk/>
            <pc:sldMk cId="1769027935" sldId="2147471099"/>
            <ac:spMk id="3" creationId="{74212508-43F3-2D94-5A2A-552CB64C6344}"/>
          </ac:spMkLst>
        </pc:spChg>
      </pc:sldChg>
      <pc:sldChg chg="addSp delSp modSp new mod">
        <pc:chgData name="Rachel Hanessian" userId="38ec80a5-42df-40c2-9fba-be89722991a0" providerId="ADAL" clId="{3459C960-0055-0545-BBB4-8C257E311E28}" dt="2022-07-20T21:52:14.295" v="1625" actId="14100"/>
        <pc:sldMkLst>
          <pc:docMk/>
          <pc:sldMk cId="4058713063" sldId="2147471100"/>
        </pc:sldMkLst>
        <pc:spChg chg="mod">
          <ac:chgData name="Rachel Hanessian" userId="38ec80a5-42df-40c2-9fba-be89722991a0" providerId="ADAL" clId="{3459C960-0055-0545-BBB4-8C257E311E28}" dt="2022-07-20T21:52:08.124" v="1623" actId="20577"/>
          <ac:spMkLst>
            <pc:docMk/>
            <pc:sldMk cId="4058713063" sldId="2147471100"/>
            <ac:spMk id="2" creationId="{DD5B8007-D75A-65F2-9F78-49B8C48402BC}"/>
          </ac:spMkLst>
        </pc:spChg>
        <pc:spChg chg="mod">
          <ac:chgData name="Rachel Hanessian" userId="38ec80a5-42df-40c2-9fba-be89722991a0" providerId="ADAL" clId="{3459C960-0055-0545-BBB4-8C257E311E28}" dt="2022-07-20T21:52:14.295" v="1625" actId="14100"/>
          <ac:spMkLst>
            <pc:docMk/>
            <pc:sldMk cId="4058713063" sldId="2147471100"/>
            <ac:spMk id="3" creationId="{4CA79B89-2407-1854-D99F-5E2F5DF6A151}"/>
          </ac:spMkLst>
        </pc:spChg>
        <pc:picChg chg="add del mod">
          <ac:chgData name="Rachel Hanessian" userId="38ec80a5-42df-40c2-9fba-be89722991a0" providerId="ADAL" clId="{3459C960-0055-0545-BBB4-8C257E311E28}" dt="2022-07-20T21:51:30.750" v="1573" actId="21"/>
          <ac:picMkLst>
            <pc:docMk/>
            <pc:sldMk cId="4058713063" sldId="2147471100"/>
            <ac:picMk id="4" creationId="{108E04BF-BD78-3182-87DB-037886B01841}"/>
          </ac:picMkLst>
        </pc:picChg>
        <pc:picChg chg="add mod">
          <ac:chgData name="Rachel Hanessian" userId="38ec80a5-42df-40c2-9fba-be89722991a0" providerId="ADAL" clId="{3459C960-0055-0545-BBB4-8C257E311E28}" dt="2022-07-20T21:52:11.572" v="1624" actId="1076"/>
          <ac:picMkLst>
            <pc:docMk/>
            <pc:sldMk cId="4058713063" sldId="2147471100"/>
            <ac:picMk id="5" creationId="{45015D63-9B41-B478-A4B4-897F09D3C301}"/>
          </ac:picMkLst>
        </pc:picChg>
        <pc:picChg chg="add mod">
          <ac:chgData name="Rachel Hanessian" userId="38ec80a5-42df-40c2-9fba-be89722991a0" providerId="ADAL" clId="{3459C960-0055-0545-BBB4-8C257E311E28}" dt="2022-07-20T21:52:11.572" v="1624" actId="1076"/>
          <ac:picMkLst>
            <pc:docMk/>
            <pc:sldMk cId="4058713063" sldId="2147471100"/>
            <ac:picMk id="6" creationId="{1E4774DC-9F64-C57C-4CDC-E8C6CBB0AB05}"/>
          </ac:picMkLst>
        </pc:picChg>
      </pc:sldChg>
      <pc:sldChg chg="addSp delSp modSp add mod">
        <pc:chgData name="Rachel Hanessian" userId="38ec80a5-42df-40c2-9fba-be89722991a0" providerId="ADAL" clId="{3459C960-0055-0545-BBB4-8C257E311E28}" dt="2022-07-21T16:41:42.530" v="2006" actId="20577"/>
        <pc:sldMkLst>
          <pc:docMk/>
          <pc:sldMk cId="1175868382" sldId="2147471101"/>
        </pc:sldMkLst>
        <pc:spChg chg="mod">
          <ac:chgData name="Rachel Hanessian" userId="38ec80a5-42df-40c2-9fba-be89722991a0" providerId="ADAL" clId="{3459C960-0055-0545-BBB4-8C257E311E28}" dt="2022-07-21T16:41:34.787" v="1999" actId="20577"/>
          <ac:spMkLst>
            <pc:docMk/>
            <pc:sldMk cId="1175868382" sldId="2147471101"/>
            <ac:spMk id="2" creationId="{DD5B8007-D75A-65F2-9F78-49B8C48402BC}"/>
          </ac:spMkLst>
        </pc:spChg>
        <pc:spChg chg="mod">
          <ac:chgData name="Rachel Hanessian" userId="38ec80a5-42df-40c2-9fba-be89722991a0" providerId="ADAL" clId="{3459C960-0055-0545-BBB4-8C257E311E28}" dt="2022-07-21T16:41:42.530" v="2006" actId="20577"/>
          <ac:spMkLst>
            <pc:docMk/>
            <pc:sldMk cId="1175868382" sldId="2147471101"/>
            <ac:spMk id="3" creationId="{4CA79B89-2407-1854-D99F-5E2F5DF6A151}"/>
          </ac:spMkLst>
        </pc:spChg>
        <pc:picChg chg="add mod">
          <ac:chgData name="Rachel Hanessian" userId="38ec80a5-42df-40c2-9fba-be89722991a0" providerId="ADAL" clId="{3459C960-0055-0545-BBB4-8C257E311E28}" dt="2022-07-20T21:55:31.762" v="1758" actId="1440"/>
          <ac:picMkLst>
            <pc:docMk/>
            <pc:sldMk cId="1175868382" sldId="2147471101"/>
            <ac:picMk id="4" creationId="{D2F01B6D-69A1-3D46-6992-D10AEDA153B2}"/>
          </ac:picMkLst>
        </pc:picChg>
        <pc:picChg chg="del">
          <ac:chgData name="Rachel Hanessian" userId="38ec80a5-42df-40c2-9fba-be89722991a0" providerId="ADAL" clId="{3459C960-0055-0545-BBB4-8C257E311E28}" dt="2022-07-20T21:52:43.223" v="1648" actId="478"/>
          <ac:picMkLst>
            <pc:docMk/>
            <pc:sldMk cId="1175868382" sldId="2147471101"/>
            <ac:picMk id="5" creationId="{45015D63-9B41-B478-A4B4-897F09D3C301}"/>
          </ac:picMkLst>
        </pc:picChg>
        <pc:picChg chg="del">
          <ac:chgData name="Rachel Hanessian" userId="38ec80a5-42df-40c2-9fba-be89722991a0" providerId="ADAL" clId="{3459C960-0055-0545-BBB4-8C257E311E28}" dt="2022-07-20T21:52:42.213" v="1647" actId="478"/>
          <ac:picMkLst>
            <pc:docMk/>
            <pc:sldMk cId="1175868382" sldId="2147471101"/>
            <ac:picMk id="6" creationId="{1E4774DC-9F64-C57C-4CDC-E8C6CBB0AB05}"/>
          </ac:picMkLst>
        </pc:picChg>
        <pc:picChg chg="add mod">
          <ac:chgData name="Rachel Hanessian" userId="38ec80a5-42df-40c2-9fba-be89722991a0" providerId="ADAL" clId="{3459C960-0055-0545-BBB4-8C257E311E28}" dt="2022-07-20T21:55:40.189" v="1762" actId="1076"/>
          <ac:picMkLst>
            <pc:docMk/>
            <pc:sldMk cId="1175868382" sldId="2147471101"/>
            <ac:picMk id="7" creationId="{6753657A-1718-BDB2-C28F-9FA9F4C15244}"/>
          </ac:picMkLst>
        </pc:picChg>
      </pc:sldChg>
      <pc:sldChg chg="modSp add mod">
        <pc:chgData name="Rachel Hanessian" userId="38ec80a5-42df-40c2-9fba-be89722991a0" providerId="ADAL" clId="{3459C960-0055-0545-BBB4-8C257E311E28}" dt="2022-07-20T21:56:58.713" v="1880" actId="20577"/>
        <pc:sldMkLst>
          <pc:docMk/>
          <pc:sldMk cId="2370285554" sldId="2147471102"/>
        </pc:sldMkLst>
        <pc:spChg chg="mod">
          <ac:chgData name="Rachel Hanessian" userId="38ec80a5-42df-40c2-9fba-be89722991a0" providerId="ADAL" clId="{3459C960-0055-0545-BBB4-8C257E311E28}" dt="2022-07-20T21:56:58.713" v="1880" actId="20577"/>
          <ac:spMkLst>
            <pc:docMk/>
            <pc:sldMk cId="2370285554" sldId="2147471102"/>
            <ac:spMk id="4" creationId="{816BD948-3B05-412D-9FF4-A8F7926FDCD9}"/>
          </ac:spMkLst>
        </pc:spChg>
      </pc:sldChg>
      <pc:sldChg chg="addSp delSp modSp new mod">
        <pc:chgData name="Rachel Hanessian" userId="38ec80a5-42df-40c2-9fba-be89722991a0" providerId="ADAL" clId="{3459C960-0055-0545-BBB4-8C257E311E28}" dt="2022-07-21T15:35:52.549" v="1962" actId="207"/>
        <pc:sldMkLst>
          <pc:docMk/>
          <pc:sldMk cId="609383029" sldId="2147471103"/>
        </pc:sldMkLst>
        <pc:spChg chg="mod">
          <ac:chgData name="Rachel Hanessian" userId="38ec80a5-42df-40c2-9fba-be89722991a0" providerId="ADAL" clId="{3459C960-0055-0545-BBB4-8C257E311E28}" dt="2022-07-21T15:35:30.427" v="1952" actId="20577"/>
          <ac:spMkLst>
            <pc:docMk/>
            <pc:sldMk cId="609383029" sldId="2147471103"/>
            <ac:spMk id="2" creationId="{DF4A5B07-F890-9124-2AEE-37D1ED89BCE7}"/>
          </ac:spMkLst>
        </pc:spChg>
        <pc:spChg chg="del">
          <ac:chgData name="Rachel Hanessian" userId="38ec80a5-42df-40c2-9fba-be89722991a0" providerId="ADAL" clId="{3459C960-0055-0545-BBB4-8C257E311E28}" dt="2022-07-21T15:35:31.148" v="1953"/>
          <ac:spMkLst>
            <pc:docMk/>
            <pc:sldMk cId="609383029" sldId="2147471103"/>
            <ac:spMk id="3" creationId="{A5840593-D952-2AEB-0498-E74E068F173A}"/>
          </ac:spMkLst>
        </pc:spChg>
        <pc:spChg chg="add mod">
          <ac:chgData name="Rachel Hanessian" userId="38ec80a5-42df-40c2-9fba-be89722991a0" providerId="ADAL" clId="{3459C960-0055-0545-BBB4-8C257E311E28}" dt="2022-07-21T15:35:52.549" v="1962" actId="207"/>
          <ac:spMkLst>
            <pc:docMk/>
            <pc:sldMk cId="609383029" sldId="2147471103"/>
            <ac:spMk id="5" creationId="{81951D5D-19E4-15B4-67C8-5CF4C1132321}"/>
          </ac:spMkLst>
        </pc:spChg>
        <pc:picChg chg="add mod">
          <ac:chgData name="Rachel Hanessian" userId="38ec80a5-42df-40c2-9fba-be89722991a0" providerId="ADAL" clId="{3459C960-0055-0545-BBB4-8C257E311E28}" dt="2022-07-21T15:35:39.560" v="1958" actId="1440"/>
          <ac:picMkLst>
            <pc:docMk/>
            <pc:sldMk cId="609383029" sldId="2147471103"/>
            <ac:picMk id="4" creationId="{88858EFB-1F50-92B8-0D15-F631C513CBC3}"/>
          </ac:picMkLst>
        </pc:picChg>
      </pc:sldChg>
      <pc:sldChg chg="modSp new mod ord">
        <pc:chgData name="Rachel Hanessian" userId="38ec80a5-42df-40c2-9fba-be89722991a0" providerId="ADAL" clId="{3459C960-0055-0545-BBB4-8C257E311E28}" dt="2022-07-21T17:01:56.851" v="2119" actId="20578"/>
        <pc:sldMkLst>
          <pc:docMk/>
          <pc:sldMk cId="2014816894" sldId="2147471104"/>
        </pc:sldMkLst>
        <pc:spChg chg="mod">
          <ac:chgData name="Rachel Hanessian" userId="38ec80a5-42df-40c2-9fba-be89722991a0" providerId="ADAL" clId="{3459C960-0055-0545-BBB4-8C257E311E28}" dt="2022-07-21T16:57:42.271" v="2031" actId="20577"/>
          <ac:spMkLst>
            <pc:docMk/>
            <pc:sldMk cId="2014816894" sldId="2147471104"/>
            <ac:spMk id="2" creationId="{B790BF54-DBA1-394B-9D42-519D44710CC7}"/>
          </ac:spMkLst>
        </pc:spChg>
        <pc:spChg chg="mod">
          <ac:chgData name="Rachel Hanessian" userId="38ec80a5-42df-40c2-9fba-be89722991a0" providerId="ADAL" clId="{3459C960-0055-0545-BBB4-8C257E311E28}" dt="2022-07-21T16:57:48.237" v="2062" actId="20577"/>
          <ac:spMkLst>
            <pc:docMk/>
            <pc:sldMk cId="2014816894" sldId="2147471104"/>
            <ac:spMk id="3" creationId="{2E626FC7-20EB-7B1E-0E98-9B28FBD0CB25}"/>
          </ac:spMkLst>
        </pc:spChg>
      </pc:sldChg>
      <pc:sldChg chg="addSp delSp modSp new mod">
        <pc:chgData name="Rachel Hanessian" userId="38ec80a5-42df-40c2-9fba-be89722991a0" providerId="ADAL" clId="{3459C960-0055-0545-BBB4-8C257E311E28}" dt="2022-07-21T17:03:39.910" v="2126"/>
        <pc:sldMkLst>
          <pc:docMk/>
          <pc:sldMk cId="1308776008" sldId="2147471105"/>
        </pc:sldMkLst>
        <pc:spChg chg="mod">
          <ac:chgData name="Rachel Hanessian" userId="38ec80a5-42df-40c2-9fba-be89722991a0" providerId="ADAL" clId="{3459C960-0055-0545-BBB4-8C257E311E28}" dt="2022-07-21T17:01:35.750" v="2118" actId="20577"/>
          <ac:spMkLst>
            <pc:docMk/>
            <pc:sldMk cId="1308776008" sldId="2147471105"/>
            <ac:spMk id="2" creationId="{74E7714B-CA28-3F4E-582D-5A7E3CF4377F}"/>
          </ac:spMkLst>
        </pc:spChg>
        <pc:spChg chg="add mod">
          <ac:chgData name="Rachel Hanessian" userId="38ec80a5-42df-40c2-9fba-be89722991a0" providerId="ADAL" clId="{3459C960-0055-0545-BBB4-8C257E311E28}" dt="2022-07-21T17:02:26.249" v="2120" actId="1582"/>
          <ac:spMkLst>
            <pc:docMk/>
            <pc:sldMk cId="1308776008" sldId="2147471105"/>
            <ac:spMk id="7" creationId="{3F73887F-9D10-5FFB-7004-BDA3133F0DB9}"/>
          </ac:spMkLst>
        </pc:spChg>
        <pc:spChg chg="add mod">
          <ac:chgData name="Rachel Hanessian" userId="38ec80a5-42df-40c2-9fba-be89722991a0" providerId="ADAL" clId="{3459C960-0055-0545-BBB4-8C257E311E28}" dt="2022-07-21T17:02:51.553" v="2124" actId="1582"/>
          <ac:spMkLst>
            <pc:docMk/>
            <pc:sldMk cId="1308776008" sldId="2147471105"/>
            <ac:spMk id="8" creationId="{7527BCFB-2EAB-16F5-53BA-FF520E50C146}"/>
          </ac:spMkLst>
        </pc:spChg>
        <pc:spChg chg="add del mod">
          <ac:chgData name="Rachel Hanessian" userId="38ec80a5-42df-40c2-9fba-be89722991a0" providerId="ADAL" clId="{3459C960-0055-0545-BBB4-8C257E311E28}" dt="2022-07-21T17:03:39.910" v="2126"/>
          <ac:spMkLst>
            <pc:docMk/>
            <pc:sldMk cId="1308776008" sldId="2147471105"/>
            <ac:spMk id="9" creationId="{8550F096-492B-B23C-775B-F96ED2A11010}"/>
          </ac:spMkLst>
        </pc:spChg>
        <pc:picChg chg="add del mod">
          <ac:chgData name="Rachel Hanessian" userId="38ec80a5-42df-40c2-9fba-be89722991a0" providerId="ADAL" clId="{3459C960-0055-0545-BBB4-8C257E311E28}" dt="2022-07-21T17:00:17.148" v="2085" actId="478"/>
          <ac:picMkLst>
            <pc:docMk/>
            <pc:sldMk cId="1308776008" sldId="2147471105"/>
            <ac:picMk id="4" creationId="{BE8AA55A-257A-C46C-CB53-B94497416158}"/>
          </ac:picMkLst>
        </pc:picChg>
        <pc:picChg chg="add mod">
          <ac:chgData name="Rachel Hanessian" userId="38ec80a5-42df-40c2-9fba-be89722991a0" providerId="ADAL" clId="{3459C960-0055-0545-BBB4-8C257E311E28}" dt="2022-07-21T17:00:31.911" v="2092" actId="1440"/>
          <ac:picMkLst>
            <pc:docMk/>
            <pc:sldMk cId="1308776008" sldId="2147471105"/>
            <ac:picMk id="5" creationId="{B1D6FF0E-EB58-F40D-F09A-A54591C32E9A}"/>
          </ac:picMkLst>
        </pc:picChg>
        <pc:picChg chg="add mod">
          <ac:chgData name="Rachel Hanessian" userId="38ec80a5-42df-40c2-9fba-be89722991a0" providerId="ADAL" clId="{3459C960-0055-0545-BBB4-8C257E311E28}" dt="2022-07-21T17:00:31.911" v="2092" actId="1440"/>
          <ac:picMkLst>
            <pc:docMk/>
            <pc:sldMk cId="1308776008" sldId="2147471105"/>
            <ac:picMk id="6" creationId="{CEC4FDB2-D4AB-F6FD-1F9D-2275B39F5028}"/>
          </ac:picMkLst>
        </pc:picChg>
      </pc:sldChg>
      <pc:sldChg chg="add del">
        <pc:chgData name="Rachel Hanessian" userId="38ec80a5-42df-40c2-9fba-be89722991a0" providerId="ADAL" clId="{3459C960-0055-0545-BBB4-8C257E311E28}" dt="2022-07-21T16:57:39.184" v="2024" actId="2696"/>
        <pc:sldMkLst>
          <pc:docMk/>
          <pc:sldMk cId="1827057876" sldId="2147471105"/>
        </pc:sldMkLst>
      </pc:sldChg>
      <pc:sldChg chg="addSp delSp modSp add mod">
        <pc:chgData name="Rachel Hanessian" userId="38ec80a5-42df-40c2-9fba-be89722991a0" providerId="ADAL" clId="{3459C960-0055-0545-BBB4-8C257E311E28}" dt="2022-07-21T17:06:22.153" v="2170" actId="1440"/>
        <pc:sldMkLst>
          <pc:docMk/>
          <pc:sldMk cId="1009512143" sldId="2147471106"/>
        </pc:sldMkLst>
        <pc:spChg chg="mod">
          <ac:chgData name="Rachel Hanessian" userId="38ec80a5-42df-40c2-9fba-be89722991a0" providerId="ADAL" clId="{3459C960-0055-0545-BBB4-8C257E311E28}" dt="2022-07-21T17:03:46.168" v="2137" actId="20577"/>
          <ac:spMkLst>
            <pc:docMk/>
            <pc:sldMk cId="1009512143" sldId="2147471106"/>
            <ac:spMk id="2" creationId="{74E7714B-CA28-3F4E-582D-5A7E3CF4377F}"/>
          </ac:spMkLst>
        </pc:spChg>
        <pc:spChg chg="del mod">
          <ac:chgData name="Rachel Hanessian" userId="38ec80a5-42df-40c2-9fba-be89722991a0" providerId="ADAL" clId="{3459C960-0055-0545-BBB4-8C257E311E28}" dt="2022-07-21T17:05:35.417" v="2162" actId="21"/>
          <ac:spMkLst>
            <pc:docMk/>
            <pc:sldMk cId="1009512143" sldId="2147471106"/>
            <ac:spMk id="8" creationId="{7527BCFB-2EAB-16F5-53BA-FF520E50C146}"/>
          </ac:spMkLst>
        </pc:spChg>
        <pc:spChg chg="add mod">
          <ac:chgData name="Rachel Hanessian" userId="38ec80a5-42df-40c2-9fba-be89722991a0" providerId="ADAL" clId="{3459C960-0055-0545-BBB4-8C257E311E28}" dt="2022-07-21T17:05:40.455" v="2165" actId="14100"/>
          <ac:spMkLst>
            <pc:docMk/>
            <pc:sldMk cId="1009512143" sldId="2147471106"/>
            <ac:spMk id="9" creationId="{A9A1AF4E-F3B6-C4D5-5609-A131A02AF52F}"/>
          </ac:spMkLst>
        </pc:spChg>
        <pc:picChg chg="add mod">
          <ac:chgData name="Rachel Hanessian" userId="38ec80a5-42df-40c2-9fba-be89722991a0" providerId="ADAL" clId="{3459C960-0055-0545-BBB4-8C257E311E28}" dt="2022-07-21T17:06:22.153" v="2170" actId="1440"/>
          <ac:picMkLst>
            <pc:docMk/>
            <pc:sldMk cId="1009512143" sldId="2147471106"/>
            <ac:picMk id="4" creationId="{19ADE43E-B9B0-D991-A21E-B5F5683012CA}"/>
          </ac:picMkLst>
        </pc:picChg>
        <pc:picChg chg="del">
          <ac:chgData name="Rachel Hanessian" userId="38ec80a5-42df-40c2-9fba-be89722991a0" providerId="ADAL" clId="{3459C960-0055-0545-BBB4-8C257E311E28}" dt="2022-07-21T17:03:48.458" v="2138" actId="478"/>
          <ac:picMkLst>
            <pc:docMk/>
            <pc:sldMk cId="1009512143" sldId="2147471106"/>
            <ac:picMk id="5" creationId="{B1D6FF0E-EB58-F40D-F09A-A54591C32E9A}"/>
          </ac:picMkLst>
        </pc:picChg>
        <pc:picChg chg="del">
          <ac:chgData name="Rachel Hanessian" userId="38ec80a5-42df-40c2-9fba-be89722991a0" providerId="ADAL" clId="{3459C960-0055-0545-BBB4-8C257E311E28}" dt="2022-07-21T17:03:49.750" v="2139" actId="478"/>
          <ac:picMkLst>
            <pc:docMk/>
            <pc:sldMk cId="1009512143" sldId="2147471106"/>
            <ac:picMk id="6" creationId="{CEC4FDB2-D4AB-F6FD-1F9D-2275B39F5028}"/>
          </ac:picMkLst>
        </pc:picChg>
        <pc:picChg chg="add mod">
          <ac:chgData name="Rachel Hanessian" userId="38ec80a5-42df-40c2-9fba-be89722991a0" providerId="ADAL" clId="{3459C960-0055-0545-BBB4-8C257E311E28}" dt="2022-07-21T17:06:22.153" v="2170" actId="1440"/>
          <ac:picMkLst>
            <pc:docMk/>
            <pc:sldMk cId="1009512143" sldId="2147471106"/>
            <ac:picMk id="10" creationId="{89CCB783-9ACF-235F-C73F-28FB4ABED662}"/>
          </ac:picMkLst>
        </pc:picChg>
      </pc:sldChg>
      <pc:sldChg chg="addSp delSp modSp new mod">
        <pc:chgData name="Rachel Hanessian" userId="38ec80a5-42df-40c2-9fba-be89722991a0" providerId="ADAL" clId="{3459C960-0055-0545-BBB4-8C257E311E28}" dt="2022-07-21T17:45:01.660" v="2818" actId="1440"/>
        <pc:sldMkLst>
          <pc:docMk/>
          <pc:sldMk cId="866937158" sldId="2147471107"/>
        </pc:sldMkLst>
        <pc:spChg chg="mod">
          <ac:chgData name="Rachel Hanessian" userId="38ec80a5-42df-40c2-9fba-be89722991a0" providerId="ADAL" clId="{3459C960-0055-0545-BBB4-8C257E311E28}" dt="2022-07-21T17:44:48.495" v="2815" actId="5793"/>
          <ac:spMkLst>
            <pc:docMk/>
            <pc:sldMk cId="866937158" sldId="2147471107"/>
            <ac:spMk id="2" creationId="{3AA1AD25-EA06-3ECE-DE02-712DDCBF0FA6}"/>
          </ac:spMkLst>
        </pc:spChg>
        <pc:spChg chg="mod">
          <ac:chgData name="Rachel Hanessian" userId="38ec80a5-42df-40c2-9fba-be89722991a0" providerId="ADAL" clId="{3459C960-0055-0545-BBB4-8C257E311E28}" dt="2022-07-21T17:44:50.410" v="2816" actId="20577"/>
          <ac:spMkLst>
            <pc:docMk/>
            <pc:sldMk cId="866937158" sldId="2147471107"/>
            <ac:spMk id="3" creationId="{2F607CC6-303E-5975-C85F-8BA7C58F63D9}"/>
          </ac:spMkLst>
        </pc:spChg>
        <pc:spChg chg="add mod">
          <ac:chgData name="Rachel Hanessian" userId="38ec80a5-42df-40c2-9fba-be89722991a0" providerId="ADAL" clId="{3459C960-0055-0545-BBB4-8C257E311E28}" dt="2022-07-21T17:09:53.155" v="2218" actId="14100"/>
          <ac:spMkLst>
            <pc:docMk/>
            <pc:sldMk cId="866937158" sldId="2147471107"/>
            <ac:spMk id="6" creationId="{B2625EEC-9BCA-BDDC-BB79-460096FDC8D8}"/>
          </ac:spMkLst>
        </pc:spChg>
        <pc:picChg chg="add del">
          <ac:chgData name="Rachel Hanessian" userId="38ec80a5-42df-40c2-9fba-be89722991a0" providerId="ADAL" clId="{3459C960-0055-0545-BBB4-8C257E311E28}" dt="2022-07-21T17:08:06.908" v="2172" actId="478"/>
          <ac:picMkLst>
            <pc:docMk/>
            <pc:sldMk cId="866937158" sldId="2147471107"/>
            <ac:picMk id="4" creationId="{55C2B8EA-B90A-655E-62E7-95CC7BB1316F}"/>
          </ac:picMkLst>
        </pc:picChg>
        <pc:picChg chg="add mod">
          <ac:chgData name="Rachel Hanessian" userId="38ec80a5-42df-40c2-9fba-be89722991a0" providerId="ADAL" clId="{3459C960-0055-0545-BBB4-8C257E311E28}" dt="2022-07-21T17:45:01.660" v="2818" actId="1440"/>
          <ac:picMkLst>
            <pc:docMk/>
            <pc:sldMk cId="866937158" sldId="2147471107"/>
            <ac:picMk id="5" creationId="{A428C7FF-19FA-6A86-D98E-ECD75A8BB4A6}"/>
          </ac:picMkLst>
        </pc:picChg>
        <pc:picChg chg="add mod">
          <ac:chgData name="Rachel Hanessian" userId="38ec80a5-42df-40c2-9fba-be89722991a0" providerId="ADAL" clId="{3459C960-0055-0545-BBB4-8C257E311E28}" dt="2022-07-21T17:45:01.660" v="2818" actId="1440"/>
          <ac:picMkLst>
            <pc:docMk/>
            <pc:sldMk cId="866937158" sldId="2147471107"/>
            <ac:picMk id="7" creationId="{A66CA202-7579-188D-5CFD-2F4B4A7BF496}"/>
          </ac:picMkLst>
        </pc:picChg>
      </pc:sldChg>
      <pc:sldChg chg="addSp modSp add mod modAnim">
        <pc:chgData name="Rachel Hanessian" userId="38ec80a5-42df-40c2-9fba-be89722991a0" providerId="ADAL" clId="{3459C960-0055-0545-BBB4-8C257E311E28}" dt="2022-07-21T17:13:58.549" v="2412"/>
        <pc:sldMkLst>
          <pc:docMk/>
          <pc:sldMk cId="1027914947" sldId="2147471108"/>
        </pc:sldMkLst>
        <pc:spChg chg="add mod">
          <ac:chgData name="Rachel Hanessian" userId="38ec80a5-42df-40c2-9fba-be89722991a0" providerId="ADAL" clId="{3459C960-0055-0545-BBB4-8C257E311E28}" dt="2022-07-21T17:13:26.670" v="2411" actId="207"/>
          <ac:spMkLst>
            <pc:docMk/>
            <pc:sldMk cId="1027914947" sldId="2147471108"/>
            <ac:spMk id="2" creationId="{B4D232DA-42AA-81B3-5CD4-16E8D569888D}"/>
          </ac:spMkLst>
        </pc:spChg>
        <pc:spChg chg="add mod">
          <ac:chgData name="Rachel Hanessian" userId="38ec80a5-42df-40c2-9fba-be89722991a0" providerId="ADAL" clId="{3459C960-0055-0545-BBB4-8C257E311E28}" dt="2022-07-21T17:13:11.635" v="2380" actId="207"/>
          <ac:spMkLst>
            <pc:docMk/>
            <pc:sldMk cId="1027914947" sldId="2147471108"/>
            <ac:spMk id="4" creationId="{3096A28C-114F-B5C3-5CC5-2173B13AD386}"/>
          </ac:spMkLst>
        </pc:spChg>
      </pc:sldChg>
      <pc:sldChg chg="addSp delSp modSp new mod">
        <pc:chgData name="Rachel Hanessian" userId="38ec80a5-42df-40c2-9fba-be89722991a0" providerId="ADAL" clId="{3459C960-0055-0545-BBB4-8C257E311E28}" dt="2022-07-21T18:21:53.810" v="2884" actId="478"/>
        <pc:sldMkLst>
          <pc:docMk/>
          <pc:sldMk cId="3129277090" sldId="2147471109"/>
        </pc:sldMkLst>
        <pc:spChg chg="mod">
          <ac:chgData name="Rachel Hanessian" userId="38ec80a5-42df-40c2-9fba-be89722991a0" providerId="ADAL" clId="{3459C960-0055-0545-BBB4-8C257E311E28}" dt="2022-07-21T17:48:07.036" v="2875" actId="20577"/>
          <ac:spMkLst>
            <pc:docMk/>
            <pc:sldMk cId="3129277090" sldId="2147471109"/>
            <ac:spMk id="2" creationId="{1E2631F5-7A79-CD30-7311-1CA2D5C4198F}"/>
          </ac:spMkLst>
        </pc:spChg>
        <pc:spChg chg="mod">
          <ac:chgData name="Rachel Hanessian" userId="38ec80a5-42df-40c2-9fba-be89722991a0" providerId="ADAL" clId="{3459C960-0055-0545-BBB4-8C257E311E28}" dt="2022-07-21T17:48:01.657" v="2871" actId="20577"/>
          <ac:spMkLst>
            <pc:docMk/>
            <pc:sldMk cId="3129277090" sldId="2147471109"/>
            <ac:spMk id="3" creationId="{C7E4A903-6D0E-53F8-D11B-9D4C1DD8098A}"/>
          </ac:spMkLst>
        </pc:spChg>
        <pc:spChg chg="add del mod">
          <ac:chgData name="Rachel Hanessian" userId="38ec80a5-42df-40c2-9fba-be89722991a0" providerId="ADAL" clId="{3459C960-0055-0545-BBB4-8C257E311E28}" dt="2022-07-21T18:21:53.810" v="2884" actId="478"/>
          <ac:spMkLst>
            <pc:docMk/>
            <pc:sldMk cId="3129277090" sldId="2147471109"/>
            <ac:spMk id="5" creationId="{368F2DF1-6DE7-2D38-6340-3CDBA73A70B2}"/>
          </ac:spMkLst>
        </pc:spChg>
        <pc:picChg chg="add del">
          <ac:chgData name="Rachel Hanessian" userId="38ec80a5-42df-40c2-9fba-be89722991a0" providerId="ADAL" clId="{3459C960-0055-0545-BBB4-8C257E311E28}" dt="2022-07-21T18:21:53.104" v="2883" actId="478"/>
          <ac:picMkLst>
            <pc:docMk/>
            <pc:sldMk cId="3129277090" sldId="2147471109"/>
            <ac:picMk id="4" creationId="{9B2EECC1-C925-B98C-552A-75D5ECA703C8}"/>
          </ac:picMkLst>
        </pc:picChg>
      </pc:sldChg>
      <pc:sldChg chg="modSp new mod">
        <pc:chgData name="Rachel Hanessian" userId="38ec80a5-42df-40c2-9fba-be89722991a0" providerId="ADAL" clId="{3459C960-0055-0545-BBB4-8C257E311E28}" dt="2022-07-21T17:48:09.514" v="2876" actId="20577"/>
        <pc:sldMkLst>
          <pc:docMk/>
          <pc:sldMk cId="1110155240" sldId="2147471110"/>
        </pc:sldMkLst>
        <pc:spChg chg="mod">
          <ac:chgData name="Rachel Hanessian" userId="38ec80a5-42df-40c2-9fba-be89722991a0" providerId="ADAL" clId="{3459C960-0055-0545-BBB4-8C257E311E28}" dt="2022-07-21T17:48:09.514" v="2876" actId="20577"/>
          <ac:spMkLst>
            <pc:docMk/>
            <pc:sldMk cId="1110155240" sldId="2147471110"/>
            <ac:spMk id="2" creationId="{02192B09-E1D4-D49A-3708-2092EB4FEF5C}"/>
          </ac:spMkLst>
        </pc:spChg>
      </pc:sldChg>
      <pc:sldMasterChg chg="delSldLayout">
        <pc:chgData name="Rachel Hanessian" userId="38ec80a5-42df-40c2-9fba-be89722991a0" providerId="ADAL" clId="{3459C960-0055-0545-BBB4-8C257E311E28}" dt="2022-07-18T23:18:57.660" v="1466" actId="2696"/>
        <pc:sldMasterMkLst>
          <pc:docMk/>
          <pc:sldMasterMk cId="3544800223" sldId="2147483692"/>
        </pc:sldMasterMkLst>
        <pc:sldLayoutChg chg="del">
          <pc:chgData name="Rachel Hanessian" userId="38ec80a5-42df-40c2-9fba-be89722991a0" providerId="ADAL" clId="{3459C960-0055-0545-BBB4-8C257E311E28}" dt="2022-07-18T23:18:57.660" v="1466" actId="2696"/>
          <pc:sldLayoutMkLst>
            <pc:docMk/>
            <pc:sldMasterMk cId="3544800223" sldId="2147483692"/>
            <pc:sldLayoutMk cId="283454984" sldId="2147484177"/>
          </pc:sldLayoutMkLst>
        </pc:sldLayoutChg>
      </pc:sldMasterChg>
    </pc:docChg>
  </pc:docChgLst>
</pc:chgInfo>
</file>

<file path=ppt/comments/modernComment_21CD_1FB162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2FA88E-AC15-B346-AAA4-CFB690599BDC}" authorId="{797D20CA-C8BA-1182-3143-742072CB4534}" created="2022-07-18T21:57:29.926">
    <pc:sldMkLst xmlns:pc="http://schemas.microsoft.com/office/powerpoint/2013/main/command">
      <pc:docMk/>
      <pc:sldMk cId="531718829" sldId="8653"/>
    </pc:sldMkLst>
    <p188:txBody>
      <a:bodyPr/>
      <a:lstStyle/>
      <a:p>
        <a:r>
          <a:rPr lang="en-US"/>
          <a:t>Will make prettier for v2</a:t>
        </a:r>
      </a:p>
    </p188:txBody>
  </p188:cm>
</p188:cmLst>
</file>

<file path=ppt/comments/modernComment_21D0_B456393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1BCDC50-ADA3-B249-8FC7-1898BD70F3A0}" authorId="{00000000-0000-0000-0000-000000000000}" created="2022-02-07T16:05:49.007">
    <pc:sldMkLst xmlns:pc="http://schemas.microsoft.com/office/powerpoint/2013/main/command">
      <pc:docMk/>
      <pc:sldMk cId="2072804901" sldId="8656"/>
    </pc:sldMkLst>
    <p188:txBody>
      <a:bodyPr/>
      <a:lstStyle/>
      <a:p>
        <a:r>
          <a:rPr lang="en-US"/>
          <a:t>We need to discuss IdentityMaps vs. Identity Descriptors</a:t>
        </a:r>
      </a:p>
    </p188:txBody>
  </p188:cm>
  <p188:cm id="{89585465-F402-8447-B972-C8B72DC44B38}" authorId="{00000000-0000-0000-0000-000000000000}" created="2022-02-07T16:06:05.190">
    <pc:sldMkLst xmlns:pc="http://schemas.microsoft.com/office/powerpoint/2013/main/command">
      <pc:docMk/>
      <pc:sldMk cId="2072804901" sldId="8656"/>
    </pc:sldMkLst>
    <p188:txBody>
      <a:bodyPr/>
      <a:lstStyle/>
      <a:p>
        <a:r>
          <a:rPr lang="en-US"/>
          <a:t>Lets move this slide until after we talk about descriptors</a:t>
        </a:r>
      </a:p>
    </p188:txBody>
  </p188:cm>
</p188:cmLst>
</file>

<file path=ppt/comments/modernComment_21E5_33EB92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0CB8F3-772B-5B40-AEDA-A5DF3ACF3E4A}" authorId="{797D20CA-C8BA-1182-3143-742072CB4534}" created="2022-07-18T21:57:39.935">
    <pc:sldMkLst xmlns:pc="http://schemas.microsoft.com/office/powerpoint/2013/main/command">
      <pc:docMk/>
      <pc:sldMk cId="871076523" sldId="8677"/>
    </pc:sldMkLst>
    <p188:txBody>
      <a:bodyPr/>
      <a:lstStyle/>
      <a:p>
        <a:r>
          <a:rPr lang="en-US"/>
          <a:t>Will beautify for v2</a:t>
        </a:r>
      </a:p>
    </p188:txBody>
  </p188:cm>
</p188:cmLst>
</file>

<file path=ppt/comments/modernComment_7FFE58DE_5C1C1F9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7F9E9B-E185-A747-98C4-66DB49A14462}" authorId="{00000000-0000-0000-0000-000000000000}" created="2022-02-07T16:04:26.477">
    <pc:sldMkLst xmlns:pc="http://schemas.microsoft.com/office/powerpoint/2013/main/command">
      <pc:docMk/>
      <pc:sldMk cId="820246675" sldId="2147375324"/>
    </pc:sldMkLst>
    <p188:txBody>
      <a:bodyPr/>
      <a:lstStyle/>
      <a:p>
        <a:r>
          <a:rPr lang="en-US"/>
          <a:t>Add the examples on the right and remove the text
</a:t>
        </a:r>
      </a:p>
    </p188:txBody>
  </p188:cm>
  <p188:cm id="{03168228-39F0-EA4F-AFF2-57A365067E4C}" authorId="{00000000-0000-0000-0000-000000000000}" created="2022-02-07T16:05:29.445">
    <pc:sldMkLst xmlns:pc="http://schemas.microsoft.com/office/powerpoint/2013/main/command">
      <pc:docMk/>
      <pc:sldMk cId="820246675" sldId="2147375324"/>
    </pc:sldMkLst>
    <p188:txBody>
      <a:bodyPr/>
      <a:lstStyle/>
      <a:p>
        <a:r>
          <a:rPr lang="en-US"/>
          <a:t>Add a slide per descriptor so we can explain how each one surfaces in the UI
</a:t>
        </a:r>
      </a:p>
    </p188:txBody>
  </p188:cm>
</p188:cmLst>
</file>

<file path=ppt/comments/modernComment_7FFFCE12_1BFF5B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51D4E2-9D15-4E96-81A2-2029E26C2F5C}" authorId="{B8A5D631-DAA5-2229-6F74-AB3F00A2F53E}" created="2022-07-21T17:08:50.041">
    <pc:sldMkLst xmlns:pc="http://schemas.microsoft.com/office/powerpoint/2013/main/command">
      <pc:docMk/>
      <pc:sldMk cId="469719973" sldId="2147470866"/>
    </pc:sldMkLst>
    <p188:txBody>
      <a:bodyPr/>
      <a:lstStyle/>
      <a:p>
        <a:r>
          <a:rPr lang="en-US"/>
          <a:t>Call out the focus in labs will be on identity and relationships</a:t>
        </a:r>
      </a:p>
    </p188:txBody>
  </p188:cm>
  <p188:cm id="{35DFC8D2-0AD5-4CBC-8C48-56319E764D02}" authorId="{B8A5D631-DAA5-2229-6F74-AB3F00A2F53E}" created="2022-07-21T17:09:19.351">
    <pc:sldMkLst xmlns:pc="http://schemas.microsoft.com/office/powerpoint/2013/main/command">
      <pc:docMk/>
      <pc:sldMk cId="469719973" sldId="2147470866"/>
    </pc:sldMkLst>
    <p188:txBody>
      <a:bodyPr/>
      <a:lstStyle/>
      <a:p>
        <a:r>
          <a:rPr lang="en-US"/>
          <a:t>The animations should be reversed.  i.e. identity followed by the description</a:t>
        </a:r>
      </a:p>
    </p188:txBody>
  </p188:cm>
</p188:cmLst>
</file>

<file path=ppt/comments/modernComment_7FFFCF04_3D44BCC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3DFD62B-A32C-C445-8FEF-A077128B7488}" authorId="{B8A5D631-DAA5-2229-6F74-AB3F00A2F53E}" created="2022-07-21T17:08:50.041">
    <pc:sldMkLst xmlns:pc="http://schemas.microsoft.com/office/powerpoint/2013/main/command">
      <pc:docMk/>
      <pc:sldMk cId="469719973" sldId="2147470866"/>
    </pc:sldMkLst>
    <p188:txBody>
      <a:bodyPr/>
      <a:lstStyle/>
      <a:p>
        <a:r>
          <a:rPr lang="en-US"/>
          <a:t>Call out the focus in labs will be on identity and relationships</a:t>
        </a:r>
      </a:p>
    </p188:txBody>
  </p188:cm>
  <p188:cm id="{13273A21-F33F-EC44-9EAE-3D5EC5010D32}" authorId="{B8A5D631-DAA5-2229-6F74-AB3F00A2F53E}" created="2022-07-21T17:09:19.351">
    <pc:sldMkLst xmlns:pc="http://schemas.microsoft.com/office/powerpoint/2013/main/command">
      <pc:docMk/>
      <pc:sldMk cId="469719973" sldId="2147470866"/>
    </pc:sldMkLst>
    <p188:txBody>
      <a:bodyPr/>
      <a:lstStyle/>
      <a:p>
        <a:r>
          <a:rPr lang="en-US"/>
          <a:t>The animations should be reversed.  i.e. identity followed by the description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81ACF9-BDFC-4E70-B985-3EDF5B048CAC}" type="doc">
      <dgm:prSet loTypeId="urn:microsoft.com/office/officeart/2005/8/layout/pyramid2" loCatId="pyramid" qsTypeId="urn:microsoft.com/office/officeart/2005/8/quickstyle/simple1" qsCatId="simple" csTypeId="urn:microsoft.com/office/officeart/2005/8/colors/accent3_2" csCatId="accent3" phldr="1"/>
      <dgm:spPr/>
    </dgm:pt>
    <dgm:pt modelId="{C8580B3C-DD68-4E73-924E-F0C1BC520EFB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Behavior</a:t>
          </a:r>
        </a:p>
      </dgm:t>
    </dgm:pt>
    <dgm:pt modelId="{068A9B3D-7288-4ADF-8ED8-FDEBEEC543E0}" type="parTrans" cxnId="{7AE39B0B-6989-4E57-A67F-2317BB2BDA6F}">
      <dgm:prSet/>
      <dgm:spPr/>
      <dgm:t>
        <a:bodyPr/>
        <a:lstStyle/>
        <a:p>
          <a:endParaRPr lang="en-US"/>
        </a:p>
      </dgm:t>
    </dgm:pt>
    <dgm:pt modelId="{3AC36758-639C-4A67-977F-D0155F479448}" type="sibTrans" cxnId="{7AE39B0B-6989-4E57-A67F-2317BB2BDA6F}">
      <dgm:prSet/>
      <dgm:spPr/>
      <dgm:t>
        <a:bodyPr/>
        <a:lstStyle/>
        <a:p>
          <a:endParaRPr lang="en-US"/>
        </a:p>
      </dgm:t>
    </dgm:pt>
    <dgm:pt modelId="{A122DA42-6EA5-44A7-9955-B54008EB30B9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Class</a:t>
          </a:r>
        </a:p>
      </dgm:t>
    </dgm:pt>
    <dgm:pt modelId="{08FBB4AD-7AC0-4002-88D8-BD9E78764C87}" type="parTrans" cxnId="{EF9E4E92-FCE5-46C4-AAEF-4C0BC004D884}">
      <dgm:prSet/>
      <dgm:spPr/>
      <dgm:t>
        <a:bodyPr/>
        <a:lstStyle/>
        <a:p>
          <a:endParaRPr lang="en-US"/>
        </a:p>
      </dgm:t>
    </dgm:pt>
    <dgm:pt modelId="{03DEB3B0-1573-40CF-8980-78E7B0B913DE}" type="sibTrans" cxnId="{EF9E4E92-FCE5-46C4-AAEF-4C0BC004D884}">
      <dgm:prSet/>
      <dgm:spPr/>
      <dgm:t>
        <a:bodyPr/>
        <a:lstStyle/>
        <a:p>
          <a:endParaRPr lang="en-US"/>
        </a:p>
      </dgm:t>
    </dgm:pt>
    <dgm:pt modelId="{60BFCB02-F150-4938-9E53-A23CD5BB2A02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Field Group(s)*</a:t>
          </a:r>
        </a:p>
      </dgm:t>
    </dgm:pt>
    <dgm:pt modelId="{DB99BE2E-FD4A-40EA-BDFA-74F11B1CE8CD}" type="parTrans" cxnId="{65AF2AEC-6704-4F90-95B8-9E62BE0577D2}">
      <dgm:prSet/>
      <dgm:spPr/>
      <dgm:t>
        <a:bodyPr/>
        <a:lstStyle/>
        <a:p>
          <a:endParaRPr lang="en-US"/>
        </a:p>
      </dgm:t>
    </dgm:pt>
    <dgm:pt modelId="{9476A35D-9AA2-45C7-8C9E-01F98BA55C28}" type="sibTrans" cxnId="{65AF2AEC-6704-4F90-95B8-9E62BE0577D2}">
      <dgm:prSet/>
      <dgm:spPr/>
      <dgm:t>
        <a:bodyPr/>
        <a:lstStyle/>
        <a:p>
          <a:endParaRPr lang="en-US"/>
        </a:p>
      </dgm:t>
    </dgm:pt>
    <dgm:pt modelId="{9BD10513-A0FD-4972-AEDF-468AE40DB9CA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Data Type</a:t>
          </a:r>
        </a:p>
      </dgm:t>
    </dgm:pt>
    <dgm:pt modelId="{EBD5DA38-913F-4C07-B120-87330C1B1DB5}" type="parTrans" cxnId="{719BD1BC-7166-4C1E-8D18-749F98362912}">
      <dgm:prSet/>
      <dgm:spPr/>
      <dgm:t>
        <a:bodyPr/>
        <a:lstStyle/>
        <a:p>
          <a:endParaRPr lang="en-US"/>
        </a:p>
      </dgm:t>
    </dgm:pt>
    <dgm:pt modelId="{2571E1B6-F544-4B67-8948-9F99575258DA}" type="sibTrans" cxnId="{719BD1BC-7166-4C1E-8D18-749F98362912}">
      <dgm:prSet/>
      <dgm:spPr/>
      <dgm:t>
        <a:bodyPr/>
        <a:lstStyle/>
        <a:p>
          <a:endParaRPr lang="en-US"/>
        </a:p>
      </dgm:t>
    </dgm:pt>
    <dgm:pt modelId="{86D8E849-8C79-45F6-9A56-84FC4EAA5635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Record or Time Based</a:t>
          </a:r>
        </a:p>
      </dgm:t>
    </dgm:pt>
    <dgm:pt modelId="{9BE2F99C-1E8B-4790-A92A-32074B5F2B33}" type="parTrans" cxnId="{958B0C20-69B6-4E77-B996-FDBAD0CC8B3A}">
      <dgm:prSet/>
      <dgm:spPr/>
      <dgm:t>
        <a:bodyPr/>
        <a:lstStyle/>
        <a:p>
          <a:endParaRPr lang="en-US"/>
        </a:p>
      </dgm:t>
    </dgm:pt>
    <dgm:pt modelId="{77453747-7086-4B18-83FE-B708BEEAA2AA}" type="sibTrans" cxnId="{958B0C20-69B6-4E77-B996-FDBAD0CC8B3A}">
      <dgm:prSet/>
      <dgm:spPr/>
      <dgm:t>
        <a:bodyPr/>
        <a:lstStyle/>
        <a:p>
          <a:endParaRPr lang="en-US"/>
        </a:p>
      </dgm:t>
    </dgm:pt>
    <dgm:pt modelId="{CC912ABE-0064-4195-B337-344FD8E1329F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Individual vs. Experience</a:t>
          </a:r>
        </a:p>
      </dgm:t>
    </dgm:pt>
    <dgm:pt modelId="{BB90D090-F854-44CC-8676-4FA478578DF5}" type="parTrans" cxnId="{B3B93671-122C-4E09-B207-07874668F8A6}">
      <dgm:prSet/>
      <dgm:spPr/>
      <dgm:t>
        <a:bodyPr/>
        <a:lstStyle/>
        <a:p>
          <a:endParaRPr lang="en-US"/>
        </a:p>
      </dgm:t>
    </dgm:pt>
    <dgm:pt modelId="{3D64E1E1-701E-4F3D-AE1D-2BF0B54A85CC}" type="sibTrans" cxnId="{B3B93671-122C-4E09-B207-07874668F8A6}">
      <dgm:prSet/>
      <dgm:spPr/>
      <dgm:t>
        <a:bodyPr/>
        <a:lstStyle/>
        <a:p>
          <a:endParaRPr lang="en-US"/>
        </a:p>
      </dgm:t>
    </dgm:pt>
    <dgm:pt modelId="{1A7C7D19-2E1E-49D3-B9F7-BCAC7DE08394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Collection of datatypes and fields</a:t>
          </a:r>
        </a:p>
      </dgm:t>
    </dgm:pt>
    <dgm:pt modelId="{F26457F5-625F-472F-8B35-F09BE992E390}" type="parTrans" cxnId="{2C4B5858-318B-4F5B-B143-6F338D2FE17C}">
      <dgm:prSet/>
      <dgm:spPr/>
      <dgm:t>
        <a:bodyPr/>
        <a:lstStyle/>
        <a:p>
          <a:endParaRPr lang="en-US"/>
        </a:p>
      </dgm:t>
    </dgm:pt>
    <dgm:pt modelId="{EE37C060-3475-4B6A-A037-9010173572D4}" type="sibTrans" cxnId="{2C4B5858-318B-4F5B-B143-6F338D2FE17C}">
      <dgm:prSet/>
      <dgm:spPr/>
      <dgm:t>
        <a:bodyPr/>
        <a:lstStyle/>
        <a:p>
          <a:endParaRPr lang="en-US"/>
        </a:p>
      </dgm:t>
    </dgm:pt>
    <dgm:pt modelId="{3153CA8B-DD4D-4CDB-9D6A-039C2FE81672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Collection of fields</a:t>
          </a:r>
        </a:p>
      </dgm:t>
    </dgm:pt>
    <dgm:pt modelId="{62674E4D-DE27-4B26-A856-F54FF23060AD}" type="parTrans" cxnId="{9A4E37A5-3C53-475C-A47A-A8CB0A6752C2}">
      <dgm:prSet/>
      <dgm:spPr/>
      <dgm:t>
        <a:bodyPr/>
        <a:lstStyle/>
        <a:p>
          <a:endParaRPr lang="en-US"/>
        </a:p>
      </dgm:t>
    </dgm:pt>
    <dgm:pt modelId="{6DEBFE8F-5E6E-465E-9749-D32BE06C6A94}" type="sibTrans" cxnId="{9A4E37A5-3C53-475C-A47A-A8CB0A6752C2}">
      <dgm:prSet/>
      <dgm:spPr/>
      <dgm:t>
        <a:bodyPr/>
        <a:lstStyle/>
        <a:p>
          <a:endParaRPr lang="en-US"/>
        </a:p>
      </dgm:t>
    </dgm:pt>
    <dgm:pt modelId="{B15476FF-CE26-43EC-94AD-EDC87E382E8C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Fields</a:t>
          </a:r>
        </a:p>
      </dgm:t>
    </dgm:pt>
    <dgm:pt modelId="{9736704B-8AE1-474B-A472-AD9CE72380DF}" type="parTrans" cxnId="{13952764-2C08-4A0C-9860-F9213AE2E226}">
      <dgm:prSet/>
      <dgm:spPr/>
      <dgm:t>
        <a:bodyPr/>
        <a:lstStyle/>
        <a:p>
          <a:endParaRPr lang="en-US"/>
        </a:p>
      </dgm:t>
    </dgm:pt>
    <dgm:pt modelId="{6CCF044E-176E-457F-859C-1271E4C4AEB1}" type="sibTrans" cxnId="{13952764-2C08-4A0C-9860-F9213AE2E226}">
      <dgm:prSet/>
      <dgm:spPr/>
      <dgm:t>
        <a:bodyPr/>
        <a:lstStyle/>
        <a:p>
          <a:endParaRPr lang="en-US"/>
        </a:p>
      </dgm:t>
    </dgm:pt>
    <dgm:pt modelId="{2AD4ED85-8810-4F6F-AC56-0022C0BD6299}">
      <dgm:prSet phldrT="[Text]"/>
      <dgm:spPr>
        <a:ln>
          <a:solidFill>
            <a:schemeClr val="bg2"/>
          </a:solidFill>
        </a:ln>
      </dgm:spPr>
      <dgm:t>
        <a:bodyPr/>
        <a:lstStyle/>
        <a:p>
          <a:r>
            <a:rPr lang="en-US"/>
            <a:t>Define a single field</a:t>
          </a:r>
        </a:p>
      </dgm:t>
    </dgm:pt>
    <dgm:pt modelId="{853A28A4-E610-4EA7-B45A-86B8AB3CC336}" type="parTrans" cxnId="{8B9DA0AC-1066-461C-9187-89AA4A768F0D}">
      <dgm:prSet/>
      <dgm:spPr/>
      <dgm:t>
        <a:bodyPr/>
        <a:lstStyle/>
        <a:p>
          <a:endParaRPr lang="en-US"/>
        </a:p>
      </dgm:t>
    </dgm:pt>
    <dgm:pt modelId="{B5A92A5F-63F4-492D-B36A-11A96AF22066}" type="sibTrans" cxnId="{8B9DA0AC-1066-461C-9187-89AA4A768F0D}">
      <dgm:prSet/>
      <dgm:spPr/>
      <dgm:t>
        <a:bodyPr/>
        <a:lstStyle/>
        <a:p>
          <a:endParaRPr lang="en-US"/>
        </a:p>
      </dgm:t>
    </dgm:pt>
    <dgm:pt modelId="{582EC043-7D7E-4E11-85D3-7FAC0DE64FBB}" type="pres">
      <dgm:prSet presAssocID="{ED81ACF9-BDFC-4E70-B985-3EDF5B048CAC}" presName="compositeShape" presStyleCnt="0">
        <dgm:presLayoutVars>
          <dgm:dir/>
          <dgm:resizeHandles/>
        </dgm:presLayoutVars>
      </dgm:prSet>
      <dgm:spPr/>
    </dgm:pt>
    <dgm:pt modelId="{0F8F4269-2918-4793-8587-04055C0D632A}" type="pres">
      <dgm:prSet presAssocID="{ED81ACF9-BDFC-4E70-B985-3EDF5B048CAC}" presName="pyramid" presStyleLbl="node1" presStyleIdx="0" presStyleCnt="1" custLinFactNeighborX="769"/>
      <dgm:spPr>
        <a:solidFill>
          <a:srgbClr val="F2F2F2"/>
        </a:solidFill>
        <a:ln>
          <a:solidFill>
            <a:schemeClr val="bg1">
              <a:lumMod val="75000"/>
            </a:schemeClr>
          </a:solidFill>
        </a:ln>
      </dgm:spPr>
    </dgm:pt>
    <dgm:pt modelId="{74A00193-C882-471E-9C47-FEE8A2C55828}" type="pres">
      <dgm:prSet presAssocID="{ED81ACF9-BDFC-4E70-B985-3EDF5B048CAC}" presName="theList" presStyleCnt="0"/>
      <dgm:spPr/>
    </dgm:pt>
    <dgm:pt modelId="{3B224CB8-79DC-49D8-B811-83C8438AF582}" type="pres">
      <dgm:prSet presAssocID="{C8580B3C-DD68-4E73-924E-F0C1BC520EFB}" presName="aNode" presStyleLbl="fgAcc1" presStyleIdx="0" presStyleCnt="5">
        <dgm:presLayoutVars>
          <dgm:bulletEnabled val="1"/>
        </dgm:presLayoutVars>
      </dgm:prSet>
      <dgm:spPr/>
    </dgm:pt>
    <dgm:pt modelId="{8CFDDF44-BD95-4435-9F10-67BACAB42A86}" type="pres">
      <dgm:prSet presAssocID="{C8580B3C-DD68-4E73-924E-F0C1BC520EFB}" presName="aSpace" presStyleCnt="0"/>
      <dgm:spPr/>
    </dgm:pt>
    <dgm:pt modelId="{F6AACDA2-BF2F-4373-98E0-3DA55D617618}" type="pres">
      <dgm:prSet presAssocID="{A122DA42-6EA5-44A7-9955-B54008EB30B9}" presName="aNode" presStyleLbl="fgAcc1" presStyleIdx="1" presStyleCnt="5">
        <dgm:presLayoutVars>
          <dgm:bulletEnabled val="1"/>
        </dgm:presLayoutVars>
      </dgm:prSet>
      <dgm:spPr/>
    </dgm:pt>
    <dgm:pt modelId="{AFC534D7-DD16-4E99-AC03-F70679268C82}" type="pres">
      <dgm:prSet presAssocID="{A122DA42-6EA5-44A7-9955-B54008EB30B9}" presName="aSpace" presStyleCnt="0"/>
      <dgm:spPr/>
    </dgm:pt>
    <dgm:pt modelId="{F672B9B4-3E0B-4D12-93F6-B538B3B6C679}" type="pres">
      <dgm:prSet presAssocID="{60BFCB02-F150-4938-9E53-A23CD5BB2A02}" presName="aNode" presStyleLbl="fgAcc1" presStyleIdx="2" presStyleCnt="5">
        <dgm:presLayoutVars>
          <dgm:bulletEnabled val="1"/>
        </dgm:presLayoutVars>
      </dgm:prSet>
      <dgm:spPr/>
    </dgm:pt>
    <dgm:pt modelId="{BD8BDE03-53D2-49BB-8B02-E3A608A27F65}" type="pres">
      <dgm:prSet presAssocID="{60BFCB02-F150-4938-9E53-A23CD5BB2A02}" presName="aSpace" presStyleCnt="0"/>
      <dgm:spPr/>
    </dgm:pt>
    <dgm:pt modelId="{37D8A576-2902-46BE-A106-062ED71D1475}" type="pres">
      <dgm:prSet presAssocID="{9BD10513-A0FD-4972-AEDF-468AE40DB9CA}" presName="aNode" presStyleLbl="fgAcc1" presStyleIdx="3" presStyleCnt="5" custScaleX="65230">
        <dgm:presLayoutVars>
          <dgm:bulletEnabled val="1"/>
        </dgm:presLayoutVars>
      </dgm:prSet>
      <dgm:spPr/>
    </dgm:pt>
    <dgm:pt modelId="{988BE5AB-5E32-4289-8259-161E072E0512}" type="pres">
      <dgm:prSet presAssocID="{9BD10513-A0FD-4972-AEDF-468AE40DB9CA}" presName="aSpace" presStyleCnt="0"/>
      <dgm:spPr/>
    </dgm:pt>
    <dgm:pt modelId="{ED6AE183-4CCE-4189-98E9-F4EC3E643131}" type="pres">
      <dgm:prSet presAssocID="{B15476FF-CE26-43EC-94AD-EDC87E382E8C}" presName="aNode" presStyleLbl="fgAcc1" presStyleIdx="4" presStyleCnt="5" custScaleX="62271">
        <dgm:presLayoutVars>
          <dgm:bulletEnabled val="1"/>
        </dgm:presLayoutVars>
      </dgm:prSet>
      <dgm:spPr/>
    </dgm:pt>
    <dgm:pt modelId="{92E14CCB-CC08-4529-954A-32CECE43387B}" type="pres">
      <dgm:prSet presAssocID="{B15476FF-CE26-43EC-94AD-EDC87E382E8C}" presName="aSpace" presStyleCnt="0"/>
      <dgm:spPr/>
    </dgm:pt>
  </dgm:ptLst>
  <dgm:cxnLst>
    <dgm:cxn modelId="{57A87903-956E-47F7-AC51-9916E4A79859}" type="presOf" srcId="{3153CA8B-DD4D-4CDB-9D6A-039C2FE81672}" destId="{37D8A576-2902-46BE-A106-062ED71D1475}" srcOrd="0" destOrd="1" presId="urn:microsoft.com/office/officeart/2005/8/layout/pyramid2"/>
    <dgm:cxn modelId="{7AE39B0B-6989-4E57-A67F-2317BB2BDA6F}" srcId="{ED81ACF9-BDFC-4E70-B985-3EDF5B048CAC}" destId="{C8580B3C-DD68-4E73-924E-F0C1BC520EFB}" srcOrd="0" destOrd="0" parTransId="{068A9B3D-7288-4ADF-8ED8-FDEBEEC543E0}" sibTransId="{3AC36758-639C-4A67-977F-D0155F479448}"/>
    <dgm:cxn modelId="{958B0C20-69B6-4E77-B996-FDBAD0CC8B3A}" srcId="{C8580B3C-DD68-4E73-924E-F0C1BC520EFB}" destId="{86D8E849-8C79-45F6-9A56-84FC4EAA5635}" srcOrd="0" destOrd="0" parTransId="{9BE2F99C-1E8B-4790-A92A-32074B5F2B33}" sibTransId="{77453747-7086-4B18-83FE-B708BEEAA2AA}"/>
    <dgm:cxn modelId="{A3350321-FC1A-47EA-9D54-1F71FD506F27}" type="presOf" srcId="{C8580B3C-DD68-4E73-924E-F0C1BC520EFB}" destId="{3B224CB8-79DC-49D8-B811-83C8438AF582}" srcOrd="0" destOrd="0" presId="urn:microsoft.com/office/officeart/2005/8/layout/pyramid2"/>
    <dgm:cxn modelId="{A4401322-12FD-48D6-B2FD-B4D5780A1B35}" type="presOf" srcId="{B15476FF-CE26-43EC-94AD-EDC87E382E8C}" destId="{ED6AE183-4CCE-4189-98E9-F4EC3E643131}" srcOrd="0" destOrd="0" presId="urn:microsoft.com/office/officeart/2005/8/layout/pyramid2"/>
    <dgm:cxn modelId="{13952764-2C08-4A0C-9860-F9213AE2E226}" srcId="{ED81ACF9-BDFC-4E70-B985-3EDF5B048CAC}" destId="{B15476FF-CE26-43EC-94AD-EDC87E382E8C}" srcOrd="4" destOrd="0" parTransId="{9736704B-8AE1-474B-A472-AD9CE72380DF}" sibTransId="{6CCF044E-176E-457F-859C-1271E4C4AEB1}"/>
    <dgm:cxn modelId="{041C4768-36FA-4EE8-835D-CD837F71E1A7}" type="presOf" srcId="{9BD10513-A0FD-4972-AEDF-468AE40DB9CA}" destId="{37D8A576-2902-46BE-A106-062ED71D1475}" srcOrd="0" destOrd="0" presId="urn:microsoft.com/office/officeart/2005/8/layout/pyramid2"/>
    <dgm:cxn modelId="{189C204D-B950-4CFC-BD76-406B0DA9213E}" type="presOf" srcId="{86D8E849-8C79-45F6-9A56-84FC4EAA5635}" destId="{3B224CB8-79DC-49D8-B811-83C8438AF582}" srcOrd="0" destOrd="1" presId="urn:microsoft.com/office/officeart/2005/8/layout/pyramid2"/>
    <dgm:cxn modelId="{B3B93671-122C-4E09-B207-07874668F8A6}" srcId="{A122DA42-6EA5-44A7-9955-B54008EB30B9}" destId="{CC912ABE-0064-4195-B337-344FD8E1329F}" srcOrd="0" destOrd="0" parTransId="{BB90D090-F854-44CC-8676-4FA478578DF5}" sibTransId="{3D64E1E1-701E-4F3D-AE1D-2BF0B54A85CC}"/>
    <dgm:cxn modelId="{2C4B5858-318B-4F5B-B143-6F338D2FE17C}" srcId="{60BFCB02-F150-4938-9E53-A23CD5BB2A02}" destId="{1A7C7D19-2E1E-49D3-B9F7-BCAC7DE08394}" srcOrd="0" destOrd="0" parTransId="{F26457F5-625F-472F-8B35-F09BE992E390}" sibTransId="{EE37C060-3475-4B6A-A037-9010173572D4}"/>
    <dgm:cxn modelId="{4A4E1D85-4388-4648-B914-403EBA998DD8}" type="presOf" srcId="{ED81ACF9-BDFC-4E70-B985-3EDF5B048CAC}" destId="{582EC043-7D7E-4E11-85D3-7FAC0DE64FBB}" srcOrd="0" destOrd="0" presId="urn:microsoft.com/office/officeart/2005/8/layout/pyramid2"/>
    <dgm:cxn modelId="{1E65068E-2BD6-4015-AC13-D8108BAE2BEB}" type="presOf" srcId="{60BFCB02-F150-4938-9E53-A23CD5BB2A02}" destId="{F672B9B4-3E0B-4D12-93F6-B538B3B6C679}" srcOrd="0" destOrd="0" presId="urn:microsoft.com/office/officeart/2005/8/layout/pyramid2"/>
    <dgm:cxn modelId="{EF9E4E92-FCE5-46C4-AAEF-4C0BC004D884}" srcId="{ED81ACF9-BDFC-4E70-B985-3EDF5B048CAC}" destId="{A122DA42-6EA5-44A7-9955-B54008EB30B9}" srcOrd="1" destOrd="0" parTransId="{08FBB4AD-7AC0-4002-88D8-BD9E78764C87}" sibTransId="{03DEB3B0-1573-40CF-8980-78E7B0B913DE}"/>
    <dgm:cxn modelId="{9A4E37A5-3C53-475C-A47A-A8CB0A6752C2}" srcId="{9BD10513-A0FD-4972-AEDF-468AE40DB9CA}" destId="{3153CA8B-DD4D-4CDB-9D6A-039C2FE81672}" srcOrd="0" destOrd="0" parTransId="{62674E4D-DE27-4B26-A856-F54FF23060AD}" sibTransId="{6DEBFE8F-5E6E-465E-9749-D32BE06C6A94}"/>
    <dgm:cxn modelId="{F4CBF6AA-8769-49BD-BAB2-B20CE0BAA4B9}" type="presOf" srcId="{A122DA42-6EA5-44A7-9955-B54008EB30B9}" destId="{F6AACDA2-BF2F-4373-98E0-3DA55D617618}" srcOrd="0" destOrd="0" presId="urn:microsoft.com/office/officeart/2005/8/layout/pyramid2"/>
    <dgm:cxn modelId="{8B9DA0AC-1066-461C-9187-89AA4A768F0D}" srcId="{B15476FF-CE26-43EC-94AD-EDC87E382E8C}" destId="{2AD4ED85-8810-4F6F-AC56-0022C0BD6299}" srcOrd="0" destOrd="0" parTransId="{853A28A4-E610-4EA7-B45A-86B8AB3CC336}" sibTransId="{B5A92A5F-63F4-492D-B36A-11A96AF22066}"/>
    <dgm:cxn modelId="{719BD1BC-7166-4C1E-8D18-749F98362912}" srcId="{ED81ACF9-BDFC-4E70-B985-3EDF5B048CAC}" destId="{9BD10513-A0FD-4972-AEDF-468AE40DB9CA}" srcOrd="3" destOrd="0" parTransId="{EBD5DA38-913F-4C07-B120-87330C1B1DB5}" sibTransId="{2571E1B6-F544-4B67-8948-9F99575258DA}"/>
    <dgm:cxn modelId="{C1E776BD-38FC-48C9-8CA9-1A4EA6F6382A}" type="presOf" srcId="{CC912ABE-0064-4195-B337-344FD8E1329F}" destId="{F6AACDA2-BF2F-4373-98E0-3DA55D617618}" srcOrd="0" destOrd="1" presId="urn:microsoft.com/office/officeart/2005/8/layout/pyramid2"/>
    <dgm:cxn modelId="{9CF036BF-9BA1-4BD2-9BA9-B2D367E3D0E2}" type="presOf" srcId="{2AD4ED85-8810-4F6F-AC56-0022C0BD6299}" destId="{ED6AE183-4CCE-4189-98E9-F4EC3E643131}" srcOrd="0" destOrd="1" presId="urn:microsoft.com/office/officeart/2005/8/layout/pyramid2"/>
    <dgm:cxn modelId="{EFBFB1CD-5D2F-418C-A4D4-D83FFA1C7467}" type="presOf" srcId="{1A7C7D19-2E1E-49D3-B9F7-BCAC7DE08394}" destId="{F672B9B4-3E0B-4D12-93F6-B538B3B6C679}" srcOrd="0" destOrd="1" presId="urn:microsoft.com/office/officeart/2005/8/layout/pyramid2"/>
    <dgm:cxn modelId="{65AF2AEC-6704-4F90-95B8-9E62BE0577D2}" srcId="{ED81ACF9-BDFC-4E70-B985-3EDF5B048CAC}" destId="{60BFCB02-F150-4938-9E53-A23CD5BB2A02}" srcOrd="2" destOrd="0" parTransId="{DB99BE2E-FD4A-40EA-BDFA-74F11B1CE8CD}" sibTransId="{9476A35D-9AA2-45C7-8C9E-01F98BA55C28}"/>
    <dgm:cxn modelId="{40C4E9BC-6774-4A9C-826D-35C40F6A64B9}" type="presParOf" srcId="{582EC043-7D7E-4E11-85D3-7FAC0DE64FBB}" destId="{0F8F4269-2918-4793-8587-04055C0D632A}" srcOrd="0" destOrd="0" presId="urn:microsoft.com/office/officeart/2005/8/layout/pyramid2"/>
    <dgm:cxn modelId="{3426DC56-083A-4CBF-9072-4760587AA377}" type="presParOf" srcId="{582EC043-7D7E-4E11-85D3-7FAC0DE64FBB}" destId="{74A00193-C882-471E-9C47-FEE8A2C55828}" srcOrd="1" destOrd="0" presId="urn:microsoft.com/office/officeart/2005/8/layout/pyramid2"/>
    <dgm:cxn modelId="{4E00F7A7-E225-4A07-BE68-CB069B94B9FD}" type="presParOf" srcId="{74A00193-C882-471E-9C47-FEE8A2C55828}" destId="{3B224CB8-79DC-49D8-B811-83C8438AF582}" srcOrd="0" destOrd="0" presId="urn:microsoft.com/office/officeart/2005/8/layout/pyramid2"/>
    <dgm:cxn modelId="{11479E9D-2641-4FBC-B600-F02EFC34A354}" type="presParOf" srcId="{74A00193-C882-471E-9C47-FEE8A2C55828}" destId="{8CFDDF44-BD95-4435-9F10-67BACAB42A86}" srcOrd="1" destOrd="0" presId="urn:microsoft.com/office/officeart/2005/8/layout/pyramid2"/>
    <dgm:cxn modelId="{F1339CB0-007C-48C1-B556-A34F1A975043}" type="presParOf" srcId="{74A00193-C882-471E-9C47-FEE8A2C55828}" destId="{F6AACDA2-BF2F-4373-98E0-3DA55D617618}" srcOrd="2" destOrd="0" presId="urn:microsoft.com/office/officeart/2005/8/layout/pyramid2"/>
    <dgm:cxn modelId="{25C18A1B-BC4C-4518-865F-55EF179E58AB}" type="presParOf" srcId="{74A00193-C882-471E-9C47-FEE8A2C55828}" destId="{AFC534D7-DD16-4E99-AC03-F70679268C82}" srcOrd="3" destOrd="0" presId="urn:microsoft.com/office/officeart/2005/8/layout/pyramid2"/>
    <dgm:cxn modelId="{B0526179-A070-4D88-93C6-4595A7A52D1C}" type="presParOf" srcId="{74A00193-C882-471E-9C47-FEE8A2C55828}" destId="{F672B9B4-3E0B-4D12-93F6-B538B3B6C679}" srcOrd="4" destOrd="0" presId="urn:microsoft.com/office/officeart/2005/8/layout/pyramid2"/>
    <dgm:cxn modelId="{B33A06B9-0818-4496-A1CC-8BC66C57DD84}" type="presParOf" srcId="{74A00193-C882-471E-9C47-FEE8A2C55828}" destId="{BD8BDE03-53D2-49BB-8B02-E3A608A27F65}" srcOrd="5" destOrd="0" presId="urn:microsoft.com/office/officeart/2005/8/layout/pyramid2"/>
    <dgm:cxn modelId="{32DAAC7E-9FAB-4356-B2AA-FB8F896564C2}" type="presParOf" srcId="{74A00193-C882-471E-9C47-FEE8A2C55828}" destId="{37D8A576-2902-46BE-A106-062ED71D1475}" srcOrd="6" destOrd="0" presId="urn:microsoft.com/office/officeart/2005/8/layout/pyramid2"/>
    <dgm:cxn modelId="{3BF23FD8-966F-4C50-BD9C-B4D7800BEEEC}" type="presParOf" srcId="{74A00193-C882-471E-9C47-FEE8A2C55828}" destId="{988BE5AB-5E32-4289-8259-161E072E0512}" srcOrd="7" destOrd="0" presId="urn:microsoft.com/office/officeart/2005/8/layout/pyramid2"/>
    <dgm:cxn modelId="{E926B626-8736-4A4B-AA1C-E91F0628ACD7}" type="presParOf" srcId="{74A00193-C882-471E-9C47-FEE8A2C55828}" destId="{ED6AE183-4CCE-4189-98E9-F4EC3E643131}" srcOrd="8" destOrd="0" presId="urn:microsoft.com/office/officeart/2005/8/layout/pyramid2"/>
    <dgm:cxn modelId="{80FA9D11-8AB2-498E-A51C-4CBB096ABC69}" type="presParOf" srcId="{74A00193-C882-471E-9C47-FEE8A2C55828}" destId="{92E14CCB-CC08-4529-954A-32CECE43387B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8F4269-2918-4793-8587-04055C0D632A}">
      <dsp:nvSpPr>
        <dsp:cNvPr id="0" name=""/>
        <dsp:cNvSpPr/>
      </dsp:nvSpPr>
      <dsp:spPr>
        <a:xfrm>
          <a:off x="419090" y="0"/>
          <a:ext cx="3962401" cy="3962401"/>
        </a:xfrm>
        <a:prstGeom prst="triangle">
          <a:avLst/>
        </a:prstGeom>
        <a:solidFill>
          <a:srgbClr val="F2F2F2"/>
        </a:solidFill>
        <a:ln w="12700" cap="flat" cmpd="sng" algn="ctr">
          <a:solidFill>
            <a:schemeClr val="bg1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24CB8-79DC-49D8-B811-83C8438AF582}">
      <dsp:nvSpPr>
        <dsp:cNvPr id="0" name=""/>
        <dsp:cNvSpPr/>
      </dsp:nvSpPr>
      <dsp:spPr>
        <a:xfrm>
          <a:off x="2369820" y="396627"/>
          <a:ext cx="2575560" cy="5634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Behavior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Record or Time Based</a:t>
          </a:r>
        </a:p>
      </dsp:txBody>
      <dsp:txXfrm>
        <a:off x="2397323" y="424130"/>
        <a:ext cx="2520554" cy="508397"/>
      </dsp:txXfrm>
    </dsp:sp>
    <dsp:sp modelId="{F6AACDA2-BF2F-4373-98E0-3DA55D617618}">
      <dsp:nvSpPr>
        <dsp:cNvPr id="0" name=""/>
        <dsp:cNvSpPr/>
      </dsp:nvSpPr>
      <dsp:spPr>
        <a:xfrm>
          <a:off x="2369820" y="1030456"/>
          <a:ext cx="2575560" cy="5634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Class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Individual vs. Experience</a:t>
          </a:r>
        </a:p>
      </dsp:txBody>
      <dsp:txXfrm>
        <a:off x="2397323" y="1057959"/>
        <a:ext cx="2520554" cy="508397"/>
      </dsp:txXfrm>
    </dsp:sp>
    <dsp:sp modelId="{F672B9B4-3E0B-4D12-93F6-B538B3B6C679}">
      <dsp:nvSpPr>
        <dsp:cNvPr id="0" name=""/>
        <dsp:cNvSpPr/>
      </dsp:nvSpPr>
      <dsp:spPr>
        <a:xfrm>
          <a:off x="2369820" y="1664285"/>
          <a:ext cx="2575560" cy="5634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Field Group(s)*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Collection of datatypes and fields</a:t>
          </a:r>
        </a:p>
      </dsp:txBody>
      <dsp:txXfrm>
        <a:off x="2397323" y="1691788"/>
        <a:ext cx="2520554" cy="508397"/>
      </dsp:txXfrm>
    </dsp:sp>
    <dsp:sp modelId="{37D8A576-2902-46BE-A106-062ED71D1475}">
      <dsp:nvSpPr>
        <dsp:cNvPr id="0" name=""/>
        <dsp:cNvSpPr/>
      </dsp:nvSpPr>
      <dsp:spPr>
        <a:xfrm>
          <a:off x="2817581" y="2298115"/>
          <a:ext cx="1680038" cy="5634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Type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Collection of fields</a:t>
          </a:r>
        </a:p>
      </dsp:txBody>
      <dsp:txXfrm>
        <a:off x="2845084" y="2325618"/>
        <a:ext cx="1625032" cy="508397"/>
      </dsp:txXfrm>
    </dsp:sp>
    <dsp:sp modelId="{ED6AE183-4CCE-4189-98E9-F4EC3E643131}">
      <dsp:nvSpPr>
        <dsp:cNvPr id="0" name=""/>
        <dsp:cNvSpPr/>
      </dsp:nvSpPr>
      <dsp:spPr>
        <a:xfrm>
          <a:off x="2855687" y="2931944"/>
          <a:ext cx="1603827" cy="56340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Fields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Define a single field</a:t>
          </a:r>
        </a:p>
      </dsp:txBody>
      <dsp:txXfrm>
        <a:off x="2883190" y="2959447"/>
        <a:ext cx="1548821" cy="508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8CB0E-A09F-6343-BF29-A506CE07DBD7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870A6-D636-E044-922A-F7989C6E6A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16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6DA2-74C2-0942-8EC1-B909DF1AFA5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170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Opening Poll and Polls that come along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976DA2-74C2-0942-8EC1-B909DF1AFA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1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2277D-4E65-471B-8FDC-312617F5EA8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29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Experience Platform workflows start with composing a schema that describes your data in a re-usable way.  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Schemas define the structure of your data and provides the blueprint that is used to stream or batch that data into Experience Platform as a dataset.  </a:t>
            </a:r>
          </a:p>
          <a:p>
            <a:pPr rtl="0" fontAlgn="base"/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Once your data is in platform you are able to start using your data to generate insights with Experience Platform and activate Real-Time Customer Profiles across multiple channels with intelligent decisioning and segmentation.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81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9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F2277D-4E65-471B-8FDC-312617F5EA8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experienceleague.adobe.com</a:t>
            </a:r>
            <a:r>
              <a:rPr lang="en-US"/>
              <a:t>/docs/experience-platform/profile/union-schemas/</a:t>
            </a:r>
            <a:r>
              <a:rPr lang="en-US" err="1"/>
              <a:t>union-schema.html?lang</a:t>
            </a:r>
            <a:r>
              <a:rPr lang="en-US"/>
              <a:t>=</a:t>
            </a:r>
            <a:r>
              <a:rPr lang="en-US" err="1"/>
              <a:t>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870A6-D636-E044-922A-F7989C6E6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8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experienceleague.adobe.com</a:t>
            </a:r>
            <a:r>
              <a:rPr lang="en-US"/>
              <a:t>/docs/experience-platform/profile/union-schemas/</a:t>
            </a:r>
            <a:r>
              <a:rPr lang="en-US" err="1"/>
              <a:t>union-schema.html?lang</a:t>
            </a:r>
            <a:r>
              <a:rPr lang="en-US"/>
              <a:t>=</a:t>
            </a:r>
            <a:r>
              <a:rPr lang="en-US" err="1"/>
              <a:t>en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0870A6-D636-E044-922A-F7989C6E6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0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emf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3.emf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6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8D6CA-D4AF-4FDC-9641-A8569C957DEB}" type="datetime1">
              <a:rPr lang="en-US" smtClean="0"/>
              <a:pPr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79238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8043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601580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4049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1724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FA0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3" descr="Adobe">
            <a:extLst>
              <a:ext uri="{FF2B5EF4-FFF2-40B4-BE49-F238E27FC236}">
                <a16:creationId xmlns:a16="http://schemas.microsoft.com/office/drawing/2014/main" id="{B2F3ECA4-F153-4AF8-AB4D-C18D0FC5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93" y="2759988"/>
            <a:ext cx="980590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300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C03D-C54D-40F9-AE6B-95171A26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4DB319-1DBD-4158-A53E-69B8D62FF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D8B8A-BE34-4A8E-84DB-6FB75CE4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4E8CF-5B8A-42F4-ADE9-A7023854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233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8D543-EF33-124C-9E37-3CAFF20E91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A6108-8A11-8245-A343-1601D638A6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095D1-C320-294D-9494-D6DE0CE13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93E2D-BE31-E247-90F1-68BCDD92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B7DA7-D2CD-2747-A38A-18F978AA8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980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dobe Clean" panose="020B05030204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dobe Clean" panose="020B0503020404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>
            <a:normAutofit/>
          </a:bodyPr>
          <a:lstStyle>
            <a:lvl1pPr>
              <a:defRPr sz="3200" b="0" i="0">
                <a:solidFill>
                  <a:schemeClr val="bg1"/>
                </a:solidFill>
                <a:latin typeface="Adobe Clean Light" panose="020B03030204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870049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18904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A4BE0B-4CCB-43E9-8E52-6B2DCF549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69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EB07249-70D8-D344-8F7A-149B642AB0D2}"/>
              </a:ext>
            </a:extLst>
          </p:cNvPr>
          <p:cNvSpPr/>
          <p:nvPr userDrawn="1"/>
        </p:nvSpPr>
        <p:spPr>
          <a:xfrm>
            <a:off x="457201" y="756028"/>
            <a:ext cx="524107" cy="36576"/>
          </a:xfrm>
          <a:prstGeom prst="roundRect">
            <a:avLst/>
          </a:prstGeom>
          <a:gradFill>
            <a:gsLst>
              <a:gs pos="0">
                <a:srgbClr val="2680EB"/>
              </a:gs>
              <a:gs pos="50000">
                <a:srgbClr val="6767EC"/>
              </a:gs>
              <a:gs pos="100000">
                <a:srgbClr val="9256D9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3" name="Title Placeholder 13">
            <a:extLst>
              <a:ext uri="{FF2B5EF4-FFF2-40B4-BE49-F238E27FC236}">
                <a16:creationId xmlns:a16="http://schemas.microsoft.com/office/drawing/2014/main" id="{2B647FB5-165D-CE48-9440-DF2C69279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365126"/>
            <a:ext cx="11277600" cy="3072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1400" b="0" i="0" spc="70" baseline="0">
                <a:solidFill>
                  <a:srgbClr val="CACACA"/>
                </a:solidFill>
                <a:latin typeface="Adobe Clean Medium" panose="020B0503020404020204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AEBEA0A-CE28-F740-9FAC-CC54A54DE2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81201" y="1143000"/>
            <a:ext cx="8229600" cy="49911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399"/>
              </a:lnSpc>
              <a:spcBef>
                <a:spcPts val="0"/>
              </a:spcBef>
              <a:buNone/>
              <a:defRPr sz="1799" b="0" i="0">
                <a:solidFill>
                  <a:schemeClr val="bg1"/>
                </a:solidFill>
                <a:latin typeface="Adobe Clean" panose="020B0503020404020204" pitchFamily="34" charset="0"/>
              </a:defRPr>
            </a:lvl1pPr>
          </a:lstStyle>
          <a:p>
            <a:pPr lvl="0"/>
            <a:r>
              <a:rPr lang="en-US"/>
              <a:t>Insert text here.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B3E03EC-FC79-47DD-A26E-9D7B0854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dobe Clean Light" panose="020B0303020404020204" pitchFamily="34" charset="0"/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8051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CC74711-D0D9-4EF3-AA54-212501050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176576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312892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9720514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481137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911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675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956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4596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403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FA0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3" descr="Adobe">
            <a:extLst>
              <a:ext uri="{FF2B5EF4-FFF2-40B4-BE49-F238E27FC236}">
                <a16:creationId xmlns:a16="http://schemas.microsoft.com/office/drawing/2014/main" id="{B2F3ECA4-F153-4AF8-AB4D-C18D0FC52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7293" y="2759988"/>
            <a:ext cx="980590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501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- Bottom Graphi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9378282E-C403-CA46-AA33-CD1FBA1CA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87507"/>
            <a:ext cx="11520853" cy="674518"/>
          </a:xfrm>
        </p:spPr>
        <p:txBody>
          <a:bodyPr lIns="45720" tIns="45720" rIns="45720" bIns="45720"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8E5EA60-9E8C-9F48-BB36-95E0CED2B2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2213"/>
            <a:ext cx="11520854" cy="4921509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254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9FAA8D0-0227-2647-9CC4-C937310450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055" y="1051185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8C4FDCA-5184-404F-9056-8AC99DE720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8811" y="1051185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FAAA88-0C2F-D445-9D9E-90B7FB5BAB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223544" y="1051185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61CC948-7C09-204C-887A-1674321E0E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1055" y="3337185"/>
            <a:ext cx="3657600" cy="423600"/>
          </a:xfrm>
          <a:noFill/>
          <a:ln>
            <a:noFill/>
          </a:ln>
          <a:effectLst/>
        </p:spPr>
        <p:txBody>
          <a:bodyPr anchor="ctr"/>
          <a:lstStyle>
            <a:lvl1pPr algn="ctr">
              <a:buNone/>
              <a:defRPr sz="1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BDEED-8A9A-394F-BDB6-FA137BCD3D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34974" y="3353251"/>
            <a:ext cx="3657600" cy="423600"/>
          </a:xfrm>
          <a:noFill/>
          <a:ln>
            <a:noFill/>
          </a:ln>
          <a:effectLst/>
        </p:spPr>
        <p:txBody>
          <a:bodyPr vert="horz" lIns="45720" tIns="45720" rIns="45720" bIns="45720" rtlCol="0" anchor="ctr">
            <a:noAutofit/>
          </a:bodyPr>
          <a:lstStyle>
            <a:lvl1pPr algn="ctr">
              <a:buNone/>
              <a:defRPr lang="en-US" sz="1400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77D025B-46B0-CC42-A892-AC48B87BB22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38811" y="3337185"/>
            <a:ext cx="3657600" cy="423600"/>
          </a:xfrm>
          <a:noFill/>
          <a:ln>
            <a:noFill/>
          </a:ln>
          <a:effectLst/>
        </p:spPr>
        <p:txBody>
          <a:bodyPr vert="horz" lIns="45720" tIns="45720" rIns="45720" bIns="45720" rtlCol="0" anchor="ctr">
            <a:noAutofit/>
          </a:bodyPr>
          <a:lstStyle>
            <a:lvl1pPr algn="ctr">
              <a:buNone/>
              <a:defRPr lang="en-US" sz="1400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67D341B-1639-6A4A-ACC7-4BED6C253B8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11055" y="3797741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DACC493-3484-DB49-95B7-A160C01F664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1055" y="6082376"/>
            <a:ext cx="3657600" cy="423600"/>
          </a:xfrm>
          <a:noFill/>
          <a:ln>
            <a:noFill/>
          </a:ln>
          <a:effectLst/>
        </p:spPr>
        <p:txBody>
          <a:bodyPr vert="horz" lIns="45720" tIns="45720" rIns="45720" bIns="45720" rtlCol="0" anchor="ctr">
            <a:noAutofit/>
          </a:bodyPr>
          <a:lstStyle>
            <a:lvl1pPr marL="0" indent="0" algn="ctr">
              <a:buNone/>
              <a:defRPr lang="en-US" sz="1400" smtClean="0">
                <a:solidFill>
                  <a:schemeClr val="accent2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28600" lvl="0" indent="-228600" algn="ctr"/>
            <a:r>
              <a:rPr lang="en-US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F10E57E-135C-A646-91FF-F1130E183B9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23544" y="3813807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E6D2FA0-C5A3-6048-ACEC-8C33CC90614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138811" y="3797741"/>
            <a:ext cx="3657600" cy="2286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AC10CA4-61F9-7049-AB0A-5881B29099E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223544" y="6082376"/>
            <a:ext cx="3657600" cy="423600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2"/>
                </a:solidFill>
              </a:defRPr>
            </a:lvl2pPr>
            <a:lvl3pPr marL="914400" indent="0">
              <a:buNone/>
              <a:defRPr>
                <a:solidFill>
                  <a:schemeClr val="accent2"/>
                </a:solidFill>
              </a:defRPr>
            </a:lvl3pPr>
            <a:lvl4pPr marL="1371600" indent="0">
              <a:buNone/>
              <a:defRPr>
                <a:solidFill>
                  <a:schemeClr val="accent2"/>
                </a:solidFill>
              </a:defRPr>
            </a:lvl4pPr>
            <a:lvl5pPr marL="1828800" indent="0">
              <a:buNone/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CA1EBC4-0C03-5E4F-8DA4-CF094832C0E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8811" y="6082376"/>
            <a:ext cx="3657600" cy="423600"/>
          </a:xfr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66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3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20" grpId="0" animBg="1"/>
      <p:bldP spid="24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9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94FB7-6EA3-EF4C-B31C-3C6107E58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E659BB-78C4-2248-A39A-7957046C0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374DE-F523-4144-90A2-C47F06AF466D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728D2-6030-4541-8072-ECE7831E8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9CE841-6487-AE41-B21C-A086B1C9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B60C22-36E8-0F41-8E80-00ECDA4A8F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938" y="1188967"/>
            <a:ext cx="50292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413B81-1F92-8042-9BBA-68472685EC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68438" y="1188967"/>
            <a:ext cx="41148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6BD6353-AD25-2340-A669-9F626A8926D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68438" y="3974328"/>
            <a:ext cx="41148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49D02E3-C82E-3243-A467-AE50B33BAEA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6138" y="3974328"/>
            <a:ext cx="4114800" cy="22860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B40742F-26D2-3143-A81A-9C9882C819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8938" y="3465513"/>
            <a:ext cx="4657725" cy="266700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DBB165A-B55C-E047-8925-8998788828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49888" y="3521075"/>
            <a:ext cx="1176337" cy="358775"/>
          </a:xfrm>
        </p:spPr>
        <p:txBody>
          <a:bodyPr vert="horz" lIns="45720" tIns="45720" rIns="45720" bIns="45720" rtlCol="0">
            <a:noAutofit/>
          </a:bodyPr>
          <a:lstStyle>
            <a:lvl1pPr>
              <a:defRPr lang="en-US" sz="2000" dirty="0" smtClean="0">
                <a:solidFill>
                  <a:schemeClr val="accent6"/>
                </a:solidFill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marL="0" lvl="0" indent="0" algn="ctr">
              <a:buNone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4950890-D493-3440-80B7-7597C67B1D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1063" y="6156325"/>
            <a:ext cx="2149475" cy="136525"/>
          </a:xfrm>
        </p:spPr>
        <p:txBody>
          <a:bodyPr/>
          <a:lstStyle>
            <a:lvl1pPr>
              <a:defRPr lang="en-US" sz="2000" b="0" i="0" kern="1200" smtClean="0">
                <a:solidFill>
                  <a:schemeClr val="accent6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7F92B60-14D8-8C45-9BED-4BA3569F5C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68438" y="6172199"/>
            <a:ext cx="4174629" cy="443089"/>
          </a:xfrm>
        </p:spPr>
        <p:txBody>
          <a:bodyPr/>
          <a:lstStyle>
            <a:lvl1pPr marL="0" indent="0">
              <a:buNone/>
              <a:defRPr lang="en-US" sz="2000" b="0" i="0" kern="1200" smtClean="0">
                <a:solidFill>
                  <a:schemeClr val="accent6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6541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9767-C806-D042-91DE-D7D042DBE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EF423-E999-5E4D-B574-AAFE2CD4D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DCFD-224E-9041-848B-4D85B1388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F648E-A52F-1949-A179-63A67E8B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2C42-8C53-B34D-B1E9-7BF8C05C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69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E99F0-5B99-F34B-98D2-A2F642CC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2AEB1-9AB8-1D43-81A7-6C4FD52F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366B-B62D-9744-9A04-F31495364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AB820-89CA-B742-963A-70F36CD09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AA27A-0229-3B46-9470-DA7690D69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175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EA64C-959E-EA4D-972F-926E13AF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9F81-1357-984E-AEE5-B108ED349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DD98-860D-E649-B4B1-EA1DED5C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997A-4ADE-434D-A0CC-01BD5073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C2190-8B10-6344-8CF2-2A4AC6E0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362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AE2F4-5904-7841-81E5-C4D3DD7CB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A78B4-291A-074C-A179-384C56765D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08FB6-E095-DC40-9628-A4A747BEA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C5C26-E100-FB4C-910C-B5A9E689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9A0CD-AC9B-1F42-830E-796133C0D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2C27B-EC25-554E-BA10-64D110F0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415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55AFF-27A9-694A-B67E-217160551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31C01-660D-8246-8D02-C13363175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22436-11CA-4547-97CF-3010061B1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57B98-6A4A-2E47-A3C7-79BC1149DC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4E05EA-2202-F340-8E59-E3BF653A29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41FFC-8AA8-F940-AA64-159172296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CB33AE-13B1-1245-A066-1896FE24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18329B-ACDB-0141-9CF0-83D6A7DA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2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11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4DF2-3EE9-6D4C-A52C-D008DD473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5F03F-C3FD-5C42-B354-1433EB644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205A2-5542-3F41-9F06-94CD68F89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739CD-EAE2-4B4F-A80D-5D7E2CB17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5480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2607DA-F801-4343-91A2-899E9EF82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DD800-8E7D-284F-A65F-D6B92E584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E0FAB-5696-C44B-85D3-DCEF5ECE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883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1781-6ECC-1940-829D-5D28974A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50CA3-378E-0F42-AB4F-75EDD6461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462E2-C3E7-7449-B24F-843DAED5C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69997-1FE9-6C4C-823C-96F7043B9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BDD88-FC10-7D4E-BC2F-3DD23C0D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6D3103-A6E9-C248-857C-5527A103B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51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11D8-5113-064C-BF07-C079B2392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617724-615C-2143-8229-452B14A85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AC684-F14E-9848-971A-DD77069E3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225E9-A5B2-1B40-B2D9-B7B62BBF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7AB10-D60A-2D4D-B0A7-A9898EFC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41370D-6957-7447-AFC6-D05C86FDF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709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6FF3-0016-2B4F-8222-A9336EA06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972BCF-8216-A74A-836C-6E5212223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AE96A-C781-A64C-B743-5F404B450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03332-1F18-8147-B018-127946606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E4DFB-B8F8-AC41-B544-E08535ADF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84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3925D1-6C12-E14A-A1A8-D1EE38D56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AC8C8E-9382-1D43-9FF8-689A07DBB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B8DA2-6D10-6B49-BE50-3C4BAB62B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0BA6F-0383-AE4A-9E5E-2D30EA3A3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2566-BD78-2747-A212-031B59774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36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301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43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385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1" y="2904993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052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401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7" y="2825118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2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90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698497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90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114481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547177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90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98058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90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615528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8" y="312665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223" indent="-23322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149" indent="-23322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075" indent="-23322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001" indent="-23322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0926" indent="-23322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46566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2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9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223" indent="-23322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149" indent="-23322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075" indent="-23322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001" indent="-23322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0926" indent="-23322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9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501135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3" y="2759991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5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315022" y="320032"/>
            <a:ext cx="244543" cy="6542974"/>
            <a:chOff x="0" y="0"/>
            <a:chExt cx="489084" cy="13085946"/>
          </a:xfrm>
        </p:grpSpPr>
        <p:pic>
          <p:nvPicPr>
            <p:cNvPr id="10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188" y="12264418"/>
              <a:ext cx="486897" cy="821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Adobe_Design_logo_RGB.ai" descr="Adobe_Design_logo_RGB.ai"/>
            <p:cNvPicPr>
              <a:picLocks noChangeAspect="1"/>
            </p:cNvPicPr>
            <p:nvPr/>
          </p:nvPicPr>
          <p:blipFill>
            <a:blip r:embed="rId3">
              <a:alphaModFix amt="18335"/>
            </a:blip>
            <a:stretch>
              <a:fillRect/>
            </a:stretch>
          </p:blipFill>
          <p:spPr>
            <a:xfrm>
              <a:off x="0" y="0"/>
              <a:ext cx="484519" cy="55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Section Title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2345256" y="3399579"/>
            <a:ext cx="5523794" cy="4318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 i="0" cap="all">
                <a:solidFill>
                  <a:srgbClr val="2C2C2C">
                    <a:alpha val="50000"/>
                  </a:srgbClr>
                </a:solidFill>
                <a:latin typeface="+mn-lt"/>
                <a:ea typeface="+mn-ea"/>
                <a:cs typeface="+mn-cs"/>
                <a:sym typeface="Adobe Clean"/>
              </a:defRPr>
            </a:lvl1pPr>
          </a:lstStyle>
          <a:p>
            <a:r>
              <a:t>Section Title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4506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7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6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070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459422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F577D-1A2C-654B-B874-05AA0D0EF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67764-719B-9F40-9527-4F919E2AC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7E581-8971-8D40-86B6-9C4EF5C15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E7A45-0C69-1D4A-BCB8-A3F4C1B7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4C35B-D4C7-084E-AEA2-4541EAF059D0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723EF2-1554-6441-AAB1-AE87A2EEE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9048D6-E60D-ED4D-9C3B-8A1E6FC23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85F11-A147-EF49-AF4F-61B1C895E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02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2152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81126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38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1210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872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5746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1591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Confidential – Internal only​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809094"/>
      </p:ext>
    </p:extLst>
  </p:cSld>
  <p:clrMapOvr>
    <a:masterClrMapping/>
  </p:clrMapOvr>
  <p:hf sldNum="0"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Confidential – Internal only​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626949128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42072"/>
      </p:ext>
    </p:extLst>
  </p:cSld>
  <p:clrMapOvr>
    <a:masterClrMapping/>
  </p:clrMapOvr>
  <p:hf sldNum="0"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roup"/>
          <p:cNvGrpSpPr/>
          <p:nvPr/>
        </p:nvGrpSpPr>
        <p:grpSpPr>
          <a:xfrm>
            <a:off x="315020" y="320032"/>
            <a:ext cx="244543" cy="6542974"/>
            <a:chOff x="0" y="0"/>
            <a:chExt cx="489084" cy="13085946"/>
          </a:xfrm>
        </p:grpSpPr>
        <p:pic>
          <p:nvPicPr>
            <p:cNvPr id="105" name="Image" descr="Image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2188" y="12264418"/>
              <a:ext cx="486897" cy="8215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Adobe_Design_logo_RGB.ai" descr="Adobe_Design_logo_RGB.ai"/>
            <p:cNvPicPr>
              <a:picLocks noChangeAspect="1"/>
            </p:cNvPicPr>
            <p:nvPr/>
          </p:nvPicPr>
          <p:blipFill>
            <a:blip r:embed="rId3">
              <a:alphaModFix amt="18335"/>
            </a:blip>
            <a:stretch>
              <a:fillRect/>
            </a:stretch>
          </p:blipFill>
          <p:spPr>
            <a:xfrm>
              <a:off x="0" y="0"/>
              <a:ext cx="484519" cy="5537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8" name="Section Title"/>
          <p:cNvSpPr txBox="1">
            <a:spLocks noGrp="1"/>
          </p:cNvSpPr>
          <p:nvPr>
            <p:ph type="body" sz="quarter" idx="21"/>
          </p:nvPr>
        </p:nvSpPr>
        <p:spPr>
          <a:xfrm rot="16200000">
            <a:off x="-2345256" y="3399576"/>
            <a:ext cx="5523794" cy="431801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 i="0" cap="all">
                <a:solidFill>
                  <a:srgbClr val="2C2C2C">
                    <a:alpha val="50000"/>
                  </a:srgbClr>
                </a:solidFill>
                <a:latin typeface="+mn-lt"/>
                <a:ea typeface="+mn-ea"/>
                <a:cs typeface="+mn-cs"/>
                <a:sym typeface="Adobe Clean"/>
              </a:defRPr>
            </a:lvl1pPr>
          </a:lstStyle>
          <a:p>
            <a:r>
              <a:t>Section Title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8"/>
            <a:ext cx="22762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5059111"/>
      </p:ext>
    </p:extLst>
  </p:cSld>
  <p:clrMapOvr>
    <a:masterClrMapping/>
  </p:clrMapOvr>
  <p:transition spd="med"/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33B76D3C-739A-4E89-910F-4DF747FC0F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4C418BDD-50A7-49EE-BE38-1E2FA9491B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2826" y="2900170"/>
            <a:ext cx="713573" cy="98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58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557033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Experience Cloud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64126B04-948E-428F-880B-288C2B1BE0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  <a:solidFill>
            <a:srgbClr val="EB1000"/>
          </a:solidFill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Experience Cloud">
            <a:extLst>
              <a:ext uri="{FF2B5EF4-FFF2-40B4-BE49-F238E27FC236}">
                <a16:creationId xmlns:a16="http://schemas.microsoft.com/office/drawing/2014/main" id="{77327BFB-BC2F-4D5A-8708-81D88637E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6774" y="2825115"/>
            <a:ext cx="61623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750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6E4F79F1-D0B4-47D5-8949-FBE94111B9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5384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3A27C8B7-98BC-4CD6-B3CF-51328C3339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63212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73340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191040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742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096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B9ADD37C-2727-4A40-9CE0-0724FC52E6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1891934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15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 2021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6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44150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768E917F-4C4F-4D78-BB75-6B03BEB2D2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  <a:solidFill>
            <a:srgbClr val="EB1000"/>
          </a:solidFill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480A603-EAD6-4EF0-83FC-9CEC50D999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09161" y="2759988"/>
            <a:ext cx="973680" cy="13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4781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788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04383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9997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312663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EBDDD60F-07B4-4744-9AF6-5AC0F82C014B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Confidential – Internal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293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356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419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482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1544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97399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300" y="2796819"/>
            <a:ext cx="5919381" cy="1213050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41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1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999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0" y="2904991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048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9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6" y="2825116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4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09496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5658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22466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2231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242585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7" y="312663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EBDDD60F-07B4-4744-9AF6-5AC0F82C014B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Confidential – Internal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293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356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419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482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1544" indent="-23329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03950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1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13" y="6578697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BB282-B4C4-E74C-8E51-3E39BAF1E5B4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Adobe Confidential – Internal only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293" indent="-23329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356" indent="-23329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419" indent="-23329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482" indent="-23329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1544" indent="-23329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8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3521184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3" y="2759989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031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7" y="1382"/>
            <a:ext cx="12192126" cy="685628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" y="1303020"/>
            <a:ext cx="12192000" cy="11658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49" y="-2359"/>
            <a:ext cx="418018" cy="68575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349" y="1463977"/>
            <a:ext cx="10921064" cy="387670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1990494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286588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860"/>
            <a:ext cx="12192126" cy="685628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3834" y="1303020"/>
            <a:ext cx="12195834" cy="1165860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41349" y="1463977"/>
            <a:ext cx="10921064" cy="387670"/>
          </a:xfrm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dobe Clea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1993395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099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543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7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1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59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19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3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7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1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349" y="-2359"/>
            <a:ext cx="418018" cy="6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355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Black -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76B0D1-F92E-4B64-919D-99FBB7C722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" y="0"/>
            <a:ext cx="12191238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08F3D4-4918-4D8E-A356-E6199A2D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892" y="6281531"/>
            <a:ext cx="306860" cy="41937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BCD4F-83B5-4C4E-B681-144550391939}" type="datetime1">
              <a:rPr lang="en-US" smtClean="0"/>
              <a:t>7/21/2022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633246-B943-7F46-A963-5CC0B47A08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304805" y="6487239"/>
            <a:ext cx="5183029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>
                <a:solidFill>
                  <a:srgbClr val="FFFFFF"/>
                </a:solidFill>
              </a:rPr>
              <a:t>© </a:t>
            </a:r>
            <a:r>
              <a:rPr lang="is-IS" sz="700">
                <a:solidFill>
                  <a:srgbClr val="FFFFFF"/>
                </a:solidFill>
              </a:rPr>
              <a:t>2019</a:t>
            </a:r>
            <a:r>
              <a:rPr lang="en-US" sz="700">
                <a:solidFill>
                  <a:srgbClr val="FFFFFF"/>
                </a:solidFill>
              </a:rPr>
              <a:t> Adobe.  All Rights Reserved.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24EB449-4A5A-408C-9E72-1FDF45017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143000"/>
            <a:ext cx="11582400" cy="5029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442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White - Top &amp;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A6199-338E-A046-950A-43E1924652FF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Adobe Confidential – Internal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249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A4BE0B-4CCB-43E9-8E52-6B2DCF549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73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Experience Cloud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Experience Cloud">
            <a:extLst>
              <a:ext uri="{FF2B5EF4-FFF2-40B4-BE49-F238E27FC236}">
                <a16:creationId xmlns:a16="http://schemas.microsoft.com/office/drawing/2014/main" id="{77327BFB-BC2F-4D5A-8708-81D88637E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774" y="2825115"/>
            <a:ext cx="61623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993296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CC74711-D0D9-4EF3-AA54-212501050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559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0587466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4080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29895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0795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627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0458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619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572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FA0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3" descr="Adobe">
            <a:extLst>
              <a:ext uri="{FF2B5EF4-FFF2-40B4-BE49-F238E27FC236}">
                <a16:creationId xmlns:a16="http://schemas.microsoft.com/office/drawing/2014/main" id="{B2F3ECA4-F153-4AF8-AB4D-C18D0FC52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7293" y="2759988"/>
            <a:ext cx="980590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56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536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D5C28-169C-534D-B71D-369D4BB40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58F89-B74D-FB4B-A063-77B01C25E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1AAEE-1402-0C47-9969-6D3FFC782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395A4-3053-C647-930A-C1D60686D1CD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DFA0D0-75A7-1A45-A1F8-896048062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18584-63B7-6441-B45D-E935E6F0F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D2E95-770F-8C4C-8203-8158BDC88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654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9" y="2796820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599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78294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300" y="2796819"/>
            <a:ext cx="5919381" cy="1213050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41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1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1999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0" y="2904991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668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A4BE0B-4CCB-43E9-8E52-6B2DCF549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1458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- Experience Cloud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Experience Cloud">
            <a:extLst>
              <a:ext uri="{FF2B5EF4-FFF2-40B4-BE49-F238E27FC236}">
                <a16:creationId xmlns:a16="http://schemas.microsoft.com/office/drawing/2014/main" id="{77327BFB-BC2F-4D5A-8708-81D88637E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774" y="2825115"/>
            <a:ext cx="61623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126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CC74711-D0D9-4EF3-AA54-212501050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062171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091448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6347556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6021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8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8.sv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image" Target="../media/image16.png"/><Relationship Id="rId2" Type="http://schemas.openxmlformats.org/officeDocument/2006/relationships/slideLayout" Target="../slideLayouts/slideLayout79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4480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4163" r:id="rId13"/>
    <p:sldLayoutId id="2147484176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1D0924-C27D-8344-91C6-40672E510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03288-18D6-774F-9E98-7B66E8526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79523-A90A-614A-8CAC-583DE8027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7195C-9B5A-B648-A02A-8D675200626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28A82-C25F-8044-AC50-D01A74583D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ACB82-B369-0046-9772-47AADEBE4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85079-82BB-B548-B4AC-4E1233CB1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2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166" r:id="rId2"/>
    <p:sldLayoutId id="2147484167" r:id="rId3"/>
    <p:sldLayoutId id="2147484168" r:id="rId4"/>
    <p:sldLayoutId id="2147484169" r:id="rId5"/>
    <p:sldLayoutId id="2147484170" r:id="rId6"/>
    <p:sldLayoutId id="2147484171" r:id="rId7"/>
    <p:sldLayoutId id="2147484172" r:id="rId8"/>
    <p:sldLayoutId id="2147484173" r:id="rId9"/>
    <p:sldLayoutId id="2147484174" r:id="rId10"/>
    <p:sldLayoutId id="21474841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4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78923" y="6578699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9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852295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4055" r:id="rId10"/>
    <p:sldLayoutId id="2147483718" r:id="rId11"/>
    <p:sldLayoutId id="2147484056" r:id="rId12"/>
    <p:sldLayoutId id="2147484057" r:id="rId13"/>
  </p:sldLayoutIdLst>
  <p:hf sldNum="0" hdr="0" ftr="0" dt="0"/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462" indent="-228462" algn="l" defTabSz="913852" rtl="0" eaLnBrk="1" latinLnBrk="0" hangingPunct="1">
        <a:lnSpc>
          <a:spcPct val="100000"/>
        </a:lnSpc>
        <a:spcBef>
          <a:spcPts val="1798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100000"/>
        </a:lnSpc>
        <a:spcBef>
          <a:spcPts val="1798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100000"/>
        </a:lnSpc>
        <a:spcBef>
          <a:spcPts val="1798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100000"/>
        </a:lnSpc>
        <a:spcBef>
          <a:spcPts val="1798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100000"/>
        </a:lnSpc>
        <a:spcBef>
          <a:spcPts val="1798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39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Adobe Confidential – Internal only​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35142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8" r:id="rId2"/>
    <p:sldLayoutId id="2147483719" r:id="rId3"/>
    <p:sldLayoutId id="2147483724" r:id="rId4"/>
    <p:sldLayoutId id="2147483720" r:id="rId5"/>
    <p:sldLayoutId id="2147483725" r:id="rId6"/>
    <p:sldLayoutId id="2147484054" r:id="rId7"/>
    <p:sldLayoutId id="2147483722" r:id="rId8"/>
    <p:sldLayoutId id="2147483723" r:id="rId9"/>
    <p:sldLayoutId id="2147484053" r:id="rId1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 2021 Adobe. All Rights Reserved. Adobe Confidential.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58200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509556" y="3737819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9352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84947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92605" y="443808"/>
            <a:ext cx="2308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92606" y="6495357"/>
            <a:ext cx="346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2E2F7AF6-B706-4153-AF2C-F3C2817BCF8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3313" y="6578476"/>
            <a:ext cx="567076" cy="1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  <p:sldLayoutId id="2147484072" r:id="rId14"/>
    <p:sldLayoutId id="2147484074" r:id="rId15"/>
    <p:sldLayoutId id="2147484075" r:id="rId16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EB10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EDAB51B5-E0B6-F64F-B9BD-2DAE407EF258}" type="datetime1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Adobe Confidential – Internal only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8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3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3" y="6578697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8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71411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</p:sldLayoutIdLst>
  <p:hf sldNum="0" hd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00000"/>
        </a:lnSpc>
        <a:spcBef>
          <a:spcPts val="1799"/>
        </a:spcBef>
        <a:buSzPct val="70000"/>
        <a:buFont typeface="Arial" panose="020B0604020202020204" pitchFamily="34" charset="0"/>
        <a:buChar char="•"/>
        <a:defRPr sz="2199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00000"/>
        </a:lnSpc>
        <a:spcBef>
          <a:spcPts val="1799"/>
        </a:spcBef>
        <a:buSzPct val="70000"/>
        <a:buFont typeface="Arial" panose="020B0604020202020204" pitchFamily="34" charset="0"/>
        <a:buChar char="•"/>
        <a:defRPr sz="1999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00000"/>
        </a:lnSpc>
        <a:spcBef>
          <a:spcPts val="1799"/>
        </a:spcBef>
        <a:buSzPct val="70000"/>
        <a:buFont typeface="Arial" panose="020B0604020202020204" pitchFamily="34" charset="0"/>
        <a:buChar char="•"/>
        <a:defRPr sz="1799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00000"/>
        </a:lnSpc>
        <a:spcBef>
          <a:spcPts val="1799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00000"/>
        </a:lnSpc>
        <a:spcBef>
          <a:spcPts val="1799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7473" y="6987750"/>
            <a:ext cx="1016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pic>
        <p:nvPicPr>
          <p:cNvPr id="15" name="Picture 14" descr="Adobe">
            <a:extLst>
              <a:ext uri="{FF2B5EF4-FFF2-40B4-BE49-F238E27FC236}">
                <a16:creationId xmlns:a16="http://schemas.microsoft.com/office/drawing/2014/main" id="{808C8D85-B7FB-4502-93F8-C85049062F55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14" y="6578696"/>
            <a:ext cx="566225" cy="14713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7019" y="-552841"/>
            <a:ext cx="16355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530" y="3737819"/>
            <a:ext cx="1571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40955" y="-552841"/>
            <a:ext cx="1779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6171" y="-552841"/>
            <a:ext cx="1587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92605" y="443808"/>
            <a:ext cx="2469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92605" y="6495357"/>
            <a:ext cx="360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56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5" r:id="rId14"/>
    <p:sldLayoutId id="2147484106" r:id="rId15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FA0F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7473" y="6987750"/>
            <a:ext cx="1016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2C7376F1-3407-AB4F-845A-0748E07718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fld id="{641001F5-7A92-6C4E-95A1-1EDEB3A049D4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pic>
        <p:nvPicPr>
          <p:cNvPr id="15" name="Picture 14" descr="Adobe">
            <a:extLst>
              <a:ext uri="{FF2B5EF4-FFF2-40B4-BE49-F238E27FC236}">
                <a16:creationId xmlns:a16="http://schemas.microsoft.com/office/drawing/2014/main" id="{808C8D85-B7FB-4502-93F8-C85049062F55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14" y="6578696"/>
            <a:ext cx="566225" cy="14713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/>
        </p:nvSpPr>
        <p:spPr>
          <a:xfrm>
            <a:off x="2958200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/>
        </p:nvSpPr>
        <p:spPr>
          <a:xfrm>
            <a:off x="-509556" y="3737819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/>
        </p:nvSpPr>
        <p:spPr>
          <a:xfrm>
            <a:off x="8039352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/>
        </p:nvSpPr>
        <p:spPr>
          <a:xfrm>
            <a:off x="3984947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/>
        </p:nvSpPr>
        <p:spPr>
          <a:xfrm>
            <a:off x="12492605" y="443808"/>
            <a:ext cx="2308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/>
        </p:nvSpPr>
        <p:spPr>
          <a:xfrm>
            <a:off x="12492606" y="6495357"/>
            <a:ext cx="346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21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24" r:id="rId2"/>
    <p:sldLayoutId id="2147484125" r:id="rId3"/>
    <p:sldLayoutId id="2147484126" r:id="rId4"/>
    <p:sldLayoutId id="2147484127" r:id="rId5"/>
    <p:sldLayoutId id="2147484128" r:id="rId6"/>
    <p:sldLayoutId id="2147484129" r:id="rId7"/>
    <p:sldLayoutId id="2147484130" r:id="rId8"/>
    <p:sldLayoutId id="2147484131" r:id="rId9"/>
    <p:sldLayoutId id="2147484132" r:id="rId10"/>
    <p:sldLayoutId id="2147484133" r:id="rId11"/>
    <p:sldLayoutId id="2147484134" r:id="rId12"/>
    <p:sldLayoutId id="2147484135" r:id="rId13"/>
    <p:sldLayoutId id="2147484136" r:id="rId14"/>
    <p:sldLayoutId id="2147484139" r:id="rId15"/>
    <p:sldLayoutId id="2147484140" r:id="rId16"/>
  </p:sldLayoutIdLst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FA0F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7473" y="6987750"/>
            <a:ext cx="1016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808080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pic>
        <p:nvPicPr>
          <p:cNvPr id="15" name="Picture 14" descr="Adobe">
            <a:extLst>
              <a:ext uri="{FF2B5EF4-FFF2-40B4-BE49-F238E27FC236}">
                <a16:creationId xmlns:a16="http://schemas.microsoft.com/office/drawing/2014/main" id="{808C8D85-B7FB-4502-93F8-C85049062F5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93314" y="6578696"/>
            <a:ext cx="566225" cy="14713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67019" y="-552841"/>
            <a:ext cx="16355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497530" y="3737819"/>
            <a:ext cx="15713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40955" y="-552841"/>
            <a:ext cx="1779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96171" y="-552841"/>
            <a:ext cx="1587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92605" y="443808"/>
            <a:ext cx="24692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92605" y="6495357"/>
            <a:ext cx="360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32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5" r:id="rId6"/>
    <p:sldLayoutId id="2147484156" r:id="rId7"/>
    <p:sldLayoutId id="2147484157" r:id="rId8"/>
    <p:sldLayoutId id="2147484158" r:id="rId9"/>
    <p:sldLayoutId id="2147484159" r:id="rId10"/>
    <p:sldLayoutId id="2147484160" r:id="rId11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FA0F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Layout" Target="../diagrams/layout1.xml"/><Relationship Id="rId7" Type="http://schemas.openxmlformats.org/officeDocument/2006/relationships/slide" Target="slide16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18/10/relationships/comments" Target="../comments/modernComment_7FFFCE12_1BFF5BA5.xml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E58DE_5C1C1F9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dobe.sharepoint.com/:w:/s/DEP/ERvOOXwlwnxBvVGqlR0RkAYB97bdqV72OL7g7sD-_8o5IA?e=4eBAGa" TargetMode="Externa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microsoft.com/office/2018/10/relationships/comments" Target="../comments/modernComment_21D0_B45639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microsoft.com/office/2018/10/relationships/comments" Target="../comments/modernComment_7FFFCF04_3D44BCC3.xml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1CD_1FB162AD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21E5_33EB92AB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adobe.sharepoint.com/:w:/s/DEP/ERvOOXwlwnxBvVGqlR0RkAYB97bdqV72OL7g7sD-_8o5IA?e=NcLPG9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emf"/><Relationship Id="rId4" Type="http://schemas.openxmlformats.org/officeDocument/2006/relationships/image" Target="../media/image49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55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image" Target="../media/image54.sv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notesSlide" Target="../notesSlides/notesSlide5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image" Target="../media/image53.pn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image" Target="../media/image52.sv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image" Target="../media/image51.png"/><Relationship Id="rId35" Type="http://schemas.openxmlformats.org/officeDocument/2006/relationships/image" Target="../media/image56.svg"/><Relationship Id="rId8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0C46E-305A-2C47-9E92-D32324018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299" y="2796819"/>
            <a:ext cx="7266704" cy="1213050"/>
          </a:xfrm>
        </p:spPr>
        <p:txBody>
          <a:bodyPr/>
          <a:lstStyle/>
          <a:p>
            <a:r>
              <a:rPr lang="en-US">
                <a:latin typeface="Adobe Clean ExtraBold"/>
              </a:rPr>
              <a:t>Experience Data Model</a:t>
            </a:r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27F7B69-4EFC-4437-96DB-AB42B6181870}"/>
              </a:ext>
            </a:extLst>
          </p:cNvPr>
          <p:cNvSpPr txBox="1">
            <a:spLocks/>
          </p:cNvSpPr>
          <p:nvPr/>
        </p:nvSpPr>
        <p:spPr>
          <a:xfrm>
            <a:off x="2119420" y="4055961"/>
            <a:ext cx="10808208" cy="649224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640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AE9ED5-5616-497C-8A0C-77E33313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composition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CD107C5-F950-4B71-B9DD-B2FDA56EF8DD}"/>
              </a:ext>
            </a:extLst>
          </p:cNvPr>
          <p:cNvGraphicFramePr/>
          <p:nvPr/>
        </p:nvGraphicFramePr>
        <p:xfrm>
          <a:off x="370114" y="1447799"/>
          <a:ext cx="5334001" cy="3962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F334539-A22E-496F-AE3A-FC77B611355A}"/>
              </a:ext>
            </a:extLst>
          </p:cNvPr>
          <p:cNvSpPr txBox="1"/>
          <p:nvPr/>
        </p:nvSpPr>
        <p:spPr>
          <a:xfrm>
            <a:off x="708660" y="5539740"/>
            <a:ext cx="416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Dataset Schema = Class + Field Group(s)*</a:t>
            </a:r>
          </a:p>
        </p:txBody>
      </p:sp>
      <p:pic>
        <p:nvPicPr>
          <p:cNvPr id="3" name="Picture 2">
            <a:hlinkClick r:id="rId7" action="ppaction://hlinksldjump"/>
            <a:extLst>
              <a:ext uri="{FF2B5EF4-FFF2-40B4-BE49-F238E27FC236}">
                <a16:creationId xmlns:a16="http://schemas.microsoft.com/office/drawing/2014/main" id="{810FCF59-6CC1-4F05-A8DE-F51F62236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0817" y="1787235"/>
            <a:ext cx="5718726" cy="3283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061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B89F-29D9-EC98-C11C-8D7EAD15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602-6F8C-32CB-E62B-08C1FE5097C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74DED-5150-494E-C662-921E7D77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833" y="958850"/>
            <a:ext cx="5796333" cy="5438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419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A5B07-F890-9124-2AEE-37D1ED89B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Tenant namespace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858EFB-1F50-92B8-0D15-F631C513CBC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09798" y="1169144"/>
            <a:ext cx="5802368" cy="4783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951D5D-19E4-15B4-67C8-5CF4C1132321}"/>
              </a:ext>
            </a:extLst>
          </p:cNvPr>
          <p:cNvSpPr/>
          <p:nvPr/>
        </p:nvSpPr>
        <p:spPr>
          <a:xfrm>
            <a:off x="4099034" y="2490952"/>
            <a:ext cx="1996966" cy="5044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83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714B-CA28-3F4E-582D-5A7E3CF4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Field Groups (custom or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CE7D-FCD9-75F5-8206-D0C3B33B7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6FF0E-EB58-F40D-F09A-A54591C32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893" y="1312743"/>
            <a:ext cx="4176548" cy="5011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4FDB2-D4AB-F6FD-1F9D-2275B39F5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00" y="2073602"/>
            <a:ext cx="6205144" cy="3956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3F73887F-9D10-5FFB-7004-BDA3133F0DB9}"/>
              </a:ext>
            </a:extLst>
          </p:cNvPr>
          <p:cNvSpPr/>
          <p:nvPr/>
        </p:nvSpPr>
        <p:spPr>
          <a:xfrm rot="10800000">
            <a:off x="6723881" y="1500667"/>
            <a:ext cx="584774" cy="4636009"/>
          </a:xfrm>
          <a:prstGeom prst="leftBrace">
            <a:avLst>
              <a:gd name="adj1" fmla="val 8333"/>
              <a:gd name="adj2" fmla="val 45713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27BCFB-2EAB-16F5-53BA-FF520E50C146}"/>
              </a:ext>
            </a:extLst>
          </p:cNvPr>
          <p:cNvSpPr/>
          <p:nvPr/>
        </p:nvSpPr>
        <p:spPr>
          <a:xfrm>
            <a:off x="310896" y="3710152"/>
            <a:ext cx="2095973" cy="231994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76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7714B-CA28-3F4E-582D-5A7E3CF4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Type (custom or standard)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DCE7D-FCD9-75F5-8206-D0C3B33B7B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3F73887F-9D10-5FFB-7004-BDA3133F0DB9}"/>
              </a:ext>
            </a:extLst>
          </p:cNvPr>
          <p:cNvSpPr/>
          <p:nvPr/>
        </p:nvSpPr>
        <p:spPr>
          <a:xfrm rot="10800000">
            <a:off x="6723881" y="1500667"/>
            <a:ext cx="584774" cy="4636009"/>
          </a:xfrm>
          <a:prstGeom prst="leftBrace">
            <a:avLst>
              <a:gd name="adj1" fmla="val 8333"/>
              <a:gd name="adj2" fmla="val 45713"/>
            </a:avLst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DE43E-B9B0-D991-A21E-B5F568301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16" y="1799371"/>
            <a:ext cx="5067300" cy="4038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9A1AF4E-F3B6-C4D5-5609-A131A02AF52F}"/>
              </a:ext>
            </a:extLst>
          </p:cNvPr>
          <p:cNvSpPr/>
          <p:nvPr/>
        </p:nvSpPr>
        <p:spPr>
          <a:xfrm>
            <a:off x="3358896" y="2825815"/>
            <a:ext cx="2095973" cy="224017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CCB783-9ACF-235F-C73F-28FB4ABED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326" y="1571093"/>
            <a:ext cx="3120039" cy="4749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51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1AD25-EA06-3ECE-DE02-712DDCBF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2" y="312661"/>
            <a:ext cx="11494008" cy="646189"/>
          </a:xfrm>
        </p:spPr>
        <p:txBody>
          <a:bodyPr/>
          <a:lstStyle/>
          <a:p>
            <a:r>
              <a:rPr lang="en-US"/>
              <a:t>JSON &amp; Dot Notation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07CC6-303E-5975-C85F-8BA7C58F63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8C7FF-19FA-6A86-D98E-ECD75A8B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161" y="1184614"/>
            <a:ext cx="6979057" cy="5360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625EEC-9BCA-BDDC-BB79-460096FDC8D8}"/>
              </a:ext>
            </a:extLst>
          </p:cNvPr>
          <p:cNvSpPr/>
          <p:nvPr/>
        </p:nvSpPr>
        <p:spPr>
          <a:xfrm>
            <a:off x="9496937" y="3429000"/>
            <a:ext cx="2536281" cy="65164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6CA202-7579-188D-5CFD-2F4B4A7B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51" y="2231006"/>
            <a:ext cx="3029719" cy="3699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6937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1ABE-3876-0046-A1CC-7F29F07A3D35}"/>
              </a:ext>
            </a:extLst>
          </p:cNvPr>
          <p:cNvSpPr txBox="1"/>
          <p:nvPr/>
        </p:nvSpPr>
        <p:spPr>
          <a:xfrm>
            <a:off x="11666" y="4793179"/>
            <a:ext cx="2890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Assign an Identity Namespace to a field (Identity Descriptor)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DBE85-36BE-B94D-9A39-4BC2A2AAFCF7}"/>
              </a:ext>
            </a:extLst>
          </p:cNvPr>
          <p:cNvCxnSpPr>
            <a:cxnSpLocks/>
          </p:cNvCxnSpPr>
          <p:nvPr/>
        </p:nvCxnSpPr>
        <p:spPr>
          <a:xfrm>
            <a:off x="2849935" y="18567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CF8EDA-0D2A-D54C-A8D4-90B7DFD4CDF6}"/>
              </a:ext>
            </a:extLst>
          </p:cNvPr>
          <p:cNvCxnSpPr>
            <a:cxnSpLocks/>
          </p:cNvCxnSpPr>
          <p:nvPr/>
        </p:nvCxnSpPr>
        <p:spPr>
          <a:xfrm>
            <a:off x="5976827" y="18300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E12B5-558E-4F42-B598-C1C18531D624}"/>
              </a:ext>
            </a:extLst>
          </p:cNvPr>
          <p:cNvSpPr/>
          <p:nvPr/>
        </p:nvSpPr>
        <p:spPr>
          <a:xfrm>
            <a:off x="3076901" y="4683004"/>
            <a:ext cx="2612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Configure Schema relationships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 (Relationship Descriptor)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5439CE-6A39-D24F-9D9E-A6950F72B680}"/>
              </a:ext>
            </a:extLst>
          </p:cNvPr>
          <p:cNvSpPr/>
          <p:nvPr/>
        </p:nvSpPr>
        <p:spPr>
          <a:xfrm>
            <a:off x="6434042" y="4683005"/>
            <a:ext cx="2192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Change the title of a standard field 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(Alternate Display Descriptor)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26674-BD01-1048-A137-97B13B9DD0F2}"/>
              </a:ext>
            </a:extLst>
          </p:cNvPr>
          <p:cNvSpPr txBox="1"/>
          <p:nvPr/>
        </p:nvSpPr>
        <p:spPr>
          <a:xfrm>
            <a:off x="-624557" y="3885063"/>
            <a:ext cx="4162503" cy="39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Identity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9F11-8802-0F42-9322-9705E3D3EB37}"/>
              </a:ext>
            </a:extLst>
          </p:cNvPr>
          <p:cNvSpPr txBox="1"/>
          <p:nvPr/>
        </p:nvSpPr>
        <p:spPr>
          <a:xfrm>
            <a:off x="2283476" y="3885063"/>
            <a:ext cx="4162503" cy="39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Relationship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1E50B-7664-5240-B6DA-DB31C4292332}"/>
              </a:ext>
            </a:extLst>
          </p:cNvPr>
          <p:cNvSpPr txBox="1"/>
          <p:nvPr/>
        </p:nvSpPr>
        <p:spPr>
          <a:xfrm>
            <a:off x="6136551" y="3906473"/>
            <a:ext cx="2787737" cy="39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Friendly</a:t>
            </a:r>
            <a:r>
              <a:rPr lang="en-US" sz="1999" b="1">
                <a:latin typeface="Adobe Clean"/>
              </a:rPr>
              <a:t> </a:t>
            </a:r>
            <a:r>
              <a:rPr lang="en-US" sz="2000">
                <a:latin typeface="Adobe Clean Light" panose="020B0303020404020204" pitchFamily="34" charset="0"/>
              </a:rPr>
              <a:t>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56749-F26A-4DA7-B39F-B24750BECEB5}"/>
              </a:ext>
            </a:extLst>
          </p:cNvPr>
          <p:cNvSpPr/>
          <p:nvPr/>
        </p:nvSpPr>
        <p:spPr>
          <a:xfrm>
            <a:off x="1248451" y="1250833"/>
            <a:ext cx="1047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Adobe Clean Light" panose="020B0303020404020204" pitchFamily="34" charset="0"/>
              </a:rPr>
              <a:t>Descriptors are XDM system configurations applied to a field in a schema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7BCF262-2DA9-A98C-46CC-531731D0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9"/>
            <a:ext cx="11579384" cy="593725"/>
          </a:xfrm>
        </p:spPr>
        <p:txBody>
          <a:bodyPr/>
          <a:lstStyle/>
          <a:p>
            <a:r>
              <a:rPr lang="en-US" sz="2800" b="0">
                <a:solidFill>
                  <a:srgbClr val="FA0F00"/>
                </a:solidFill>
                <a:latin typeface="Adobe Clean ExtraBold" panose="020B0503020404020204" pitchFamily="34" charset="0"/>
                <a:cs typeface="+mj-cs"/>
              </a:rPr>
              <a:t>XDM Descriptors</a:t>
            </a:r>
            <a:endParaRPr lang="en-US" b="0">
              <a:solidFill>
                <a:srgbClr val="FF0000"/>
              </a:solidFill>
              <a:latin typeface="Adobe Clean" panose="020B05030204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650483-DC73-9789-C79F-63CF01BA5A52}"/>
              </a:ext>
            </a:extLst>
          </p:cNvPr>
          <p:cNvCxnSpPr>
            <a:cxnSpLocks/>
          </p:cNvCxnSpPr>
          <p:nvPr/>
        </p:nvCxnSpPr>
        <p:spPr>
          <a:xfrm>
            <a:off x="9014821" y="18300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E173-3432-3874-784C-5439E3A5DBAD}"/>
              </a:ext>
            </a:extLst>
          </p:cNvPr>
          <p:cNvSpPr/>
          <p:nvPr/>
        </p:nvSpPr>
        <p:spPr>
          <a:xfrm>
            <a:off x="9402848" y="4793179"/>
            <a:ext cx="2686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Assign an Access Control label to a field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 (Label Descriptor)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7C8572-DD40-9328-A99C-31E15A91396D}"/>
              </a:ext>
            </a:extLst>
          </p:cNvPr>
          <p:cNvSpPr txBox="1"/>
          <p:nvPr/>
        </p:nvSpPr>
        <p:spPr>
          <a:xfrm>
            <a:off x="9228643" y="3906473"/>
            <a:ext cx="2787737" cy="39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Access</a:t>
            </a:r>
            <a:r>
              <a:rPr lang="en-US" sz="1999" b="1">
                <a:latin typeface="Adobe Clean"/>
              </a:rPr>
              <a:t> </a:t>
            </a:r>
            <a:r>
              <a:rPr lang="en-US" sz="2000">
                <a:latin typeface="Adobe Clean Light" panose="020B0303020404020204" pitchFamily="34" charset="0"/>
              </a:rPr>
              <a:t>Control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67E7A44-7AEC-746C-DABD-DC5EF44E7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212" y="2702391"/>
            <a:ext cx="962965" cy="96296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C101D2-45EF-8761-91C1-896CBF38A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3254" y="2685075"/>
            <a:ext cx="962949" cy="96294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92ACD8-2707-78FB-60EA-1A325654C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2866" y="2808735"/>
            <a:ext cx="839289" cy="83928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AB84580-14D9-9402-DE55-27C98A135D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0613" y="2752901"/>
            <a:ext cx="1005284" cy="100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1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25" grpId="0"/>
      <p:bldP spid="14" grpId="0"/>
      <p:bldP spid="16" grpId="0"/>
      <p:bldP spid="26" grpId="0" animBg="1"/>
      <p:bldP spid="32" grpId="0"/>
      <p:bldP spid="33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631F5-7A79-CD30-7311-1CA2D5C41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4A903-6D0E-53F8-D11B-9D4C1DD80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Namespace Types:</a:t>
            </a:r>
          </a:p>
          <a:p>
            <a:pPr lvl="1"/>
            <a:r>
              <a:rPr lang="en-US"/>
              <a:t>Email</a:t>
            </a:r>
          </a:p>
          <a:p>
            <a:pPr lvl="1"/>
            <a:r>
              <a:rPr lang="en-US"/>
              <a:t>Phone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277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2B09-E1D4-D49A-3708-2092EB4F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9BEA0-9B53-A8B2-9221-3B9CD6733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5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29A67FA-7599-4F34-8B8B-98887B03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9"/>
            <a:ext cx="11579384" cy="593725"/>
          </a:xfrm>
        </p:spPr>
        <p:txBody>
          <a:bodyPr/>
          <a:lstStyle/>
          <a:p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XDM Descriptors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4CD42CD-5D49-4B45-8F21-1A07DCE5A779}"/>
              </a:ext>
            </a:extLst>
          </p:cNvPr>
          <p:cNvSpPr txBox="1">
            <a:spLocks/>
          </p:cNvSpPr>
          <p:nvPr/>
        </p:nvSpPr>
        <p:spPr>
          <a:xfrm>
            <a:off x="304721" y="1143000"/>
            <a:ext cx="6368305" cy="5029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SzPct val="7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dobe Clean SemiLight" panose="020B04030204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Example JSON: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9BE1901-79A1-E7C7-8DAA-7828FB94DE8A}"/>
              </a:ext>
            </a:extLst>
          </p:cNvPr>
          <p:cNvSpPr/>
          <p:nvPr/>
        </p:nvSpPr>
        <p:spPr>
          <a:xfrm>
            <a:off x="3361242" y="2100345"/>
            <a:ext cx="5466342" cy="291309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/>
              <a:t>{</a:t>
            </a:r>
          </a:p>
          <a:p>
            <a:r>
              <a:rPr lang="en-US" sz="2400"/>
              <a:t>   ”@type”: “</a:t>
            </a:r>
            <a:r>
              <a:rPr lang="en-US" sz="2400" err="1"/>
              <a:t>xdm:descriptorIdentity</a:t>
            </a:r>
            <a:r>
              <a:rPr lang="en-US" sz="2400"/>
              <a:t>”, </a:t>
            </a:r>
            <a:br>
              <a:rPr lang="en-US" sz="2400"/>
            </a:br>
            <a:r>
              <a:rPr lang="en-US" sz="2400"/>
              <a:t>   ”</a:t>
            </a:r>
            <a:r>
              <a:rPr lang="en-US" sz="2400" err="1"/>
              <a:t>xdm:sourceSchema</a:t>
            </a:r>
            <a:r>
              <a:rPr lang="en-US" sz="2400"/>
              <a:t>”: ”</a:t>
            </a:r>
            <a:r>
              <a:rPr lang="en-US" sz="2400" err="1"/>
              <a:t>MyAEPSchema</a:t>
            </a:r>
            <a:r>
              <a:rPr lang="en-US" sz="2400"/>
              <a:t>”, </a:t>
            </a:r>
          </a:p>
          <a:p>
            <a:r>
              <a:rPr lang="en-US" sz="2400"/>
              <a:t>   “</a:t>
            </a:r>
            <a:r>
              <a:rPr lang="en-US" sz="2400" err="1"/>
              <a:t>xdm:sourceProperty</a:t>
            </a:r>
            <a:r>
              <a:rPr lang="en-US" sz="2400"/>
              <a:t>”: “/</a:t>
            </a:r>
            <a:r>
              <a:rPr lang="en-US" sz="2400" err="1"/>
              <a:t>workEmail</a:t>
            </a:r>
            <a:r>
              <a:rPr lang="en-US" sz="2400"/>
              <a:t>/</a:t>
            </a:r>
            <a:r>
              <a:rPr lang="en-US" sz="2400" err="1"/>
              <a:t>adddress</a:t>
            </a:r>
            <a:r>
              <a:rPr lang="en-US" sz="2400"/>
              <a:t>”,</a:t>
            </a:r>
          </a:p>
          <a:p>
            <a:r>
              <a:rPr lang="en-US" sz="2400"/>
              <a:t>   ”</a:t>
            </a:r>
            <a:r>
              <a:rPr lang="en-US" sz="2400" err="1"/>
              <a:t>xdm:namespace</a:t>
            </a:r>
            <a:r>
              <a:rPr lang="en-US" sz="2400"/>
              <a:t>”: “Email”</a:t>
            </a:r>
          </a:p>
          <a:p>
            <a:r>
              <a:rPr lang="en-US" sz="240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15453469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9987C-19A5-4EB0-B326-2122DC78687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338328" y="310896"/>
            <a:ext cx="10808208" cy="649224"/>
          </a:xfrm>
        </p:spPr>
        <p:txBody>
          <a:bodyPr/>
          <a:lstStyle/>
          <a:p>
            <a:r>
              <a:rPr lang="en-US" sz="2800"/>
              <a:t>Agenda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C45E9A-75FA-4BB1-A3D0-38331B7A747A}"/>
              </a:ext>
            </a:extLst>
          </p:cNvPr>
          <p:cNvGrpSpPr/>
          <p:nvPr/>
        </p:nvGrpSpPr>
        <p:grpSpPr>
          <a:xfrm rot="5400000" flipH="1">
            <a:off x="2679430" y="906107"/>
            <a:ext cx="639429" cy="5321640"/>
            <a:chOff x="3985453" y="4639664"/>
            <a:chExt cx="938369" cy="1675411"/>
          </a:xfrm>
        </p:grpSpPr>
        <p:sp>
          <p:nvSpPr>
            <p:cNvPr id="10" name="Rectangle: Rounded Corners 522">
              <a:extLst>
                <a:ext uri="{FF2B5EF4-FFF2-40B4-BE49-F238E27FC236}">
                  <a16:creationId xmlns:a16="http://schemas.microsoft.com/office/drawing/2014/main" id="{361EC4AA-AA05-48EC-9F93-8E5DA0F4B1A3}"/>
                </a:ext>
              </a:extLst>
            </p:cNvPr>
            <p:cNvSpPr/>
            <p:nvPr/>
          </p:nvSpPr>
          <p:spPr>
            <a:xfrm>
              <a:off x="4000501" y="4639664"/>
              <a:ext cx="861080" cy="1675411"/>
            </a:xfrm>
            <a:prstGeom prst="roundRect">
              <a:avLst>
                <a:gd name="adj" fmla="val 50000"/>
              </a:avLst>
            </a:prstGeom>
            <a:solidFill>
              <a:srgbClr val="F4F6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11" name="Rectangle: Rounded Corners 523">
              <a:extLst>
                <a:ext uri="{FF2B5EF4-FFF2-40B4-BE49-F238E27FC236}">
                  <a16:creationId xmlns:a16="http://schemas.microsoft.com/office/drawing/2014/main" id="{A274F231-CE6F-4BB5-B83E-E94A997E8E11}"/>
                </a:ext>
              </a:extLst>
            </p:cNvPr>
            <p:cNvSpPr/>
            <p:nvPr/>
          </p:nvSpPr>
          <p:spPr>
            <a:xfrm>
              <a:off x="3985453" y="4639664"/>
              <a:ext cx="938369" cy="1662878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12334FF-453A-47AB-95E4-F4FE6DB93812}"/>
              </a:ext>
            </a:extLst>
          </p:cNvPr>
          <p:cNvSpPr/>
          <p:nvPr/>
        </p:nvSpPr>
        <p:spPr>
          <a:xfrm flipH="1">
            <a:off x="512639" y="3319987"/>
            <a:ext cx="493883" cy="493883"/>
          </a:xfrm>
          <a:prstGeom prst="ellipse">
            <a:avLst/>
          </a:prstGeom>
          <a:solidFill>
            <a:srgbClr val="D6060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8">
              <a:defRPr/>
            </a:pPr>
            <a:endParaRPr lang="en-GB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E0F637-E2D0-4CBE-A3C4-1A88F700D9DA}"/>
              </a:ext>
            </a:extLst>
          </p:cNvPr>
          <p:cNvSpPr txBox="1">
            <a:spLocks/>
          </p:cNvSpPr>
          <p:nvPr/>
        </p:nvSpPr>
        <p:spPr>
          <a:xfrm>
            <a:off x="1066140" y="3247213"/>
            <a:ext cx="4430325" cy="588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2" indent="0" defTabSz="1087965">
              <a:buClr>
                <a:srgbClr val="FFFFFF">
                  <a:lumMod val="50000"/>
                </a:srgbClr>
              </a:buClr>
              <a:buNone/>
            </a:pPr>
            <a:r>
              <a:rPr lang="en-IN" sz="1800">
                <a:solidFill>
                  <a:srgbClr val="000000"/>
                </a:solidFill>
              </a:rPr>
              <a:t>Identities &amp; Relationships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9F8D5C3-C233-5340-9B21-E69DB7DED02F}"/>
              </a:ext>
            </a:extLst>
          </p:cNvPr>
          <p:cNvSpPr txBox="1"/>
          <p:nvPr/>
        </p:nvSpPr>
        <p:spPr>
          <a:xfrm>
            <a:off x="-1853023" y="4844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EFDEEC-3132-D242-B7B9-91C77340C0BB}"/>
              </a:ext>
            </a:extLst>
          </p:cNvPr>
          <p:cNvGrpSpPr/>
          <p:nvPr/>
        </p:nvGrpSpPr>
        <p:grpSpPr>
          <a:xfrm rot="5400000" flipH="1">
            <a:off x="2633030" y="1814957"/>
            <a:ext cx="639429" cy="5321640"/>
            <a:chOff x="3985453" y="4639664"/>
            <a:chExt cx="938369" cy="1675411"/>
          </a:xfrm>
        </p:grpSpPr>
        <p:sp>
          <p:nvSpPr>
            <p:cNvPr id="38" name="Rectangle: Rounded Corners 522">
              <a:extLst>
                <a:ext uri="{FF2B5EF4-FFF2-40B4-BE49-F238E27FC236}">
                  <a16:creationId xmlns:a16="http://schemas.microsoft.com/office/drawing/2014/main" id="{4F4C3018-2DD0-0641-948F-9FD0ED7D755C}"/>
                </a:ext>
              </a:extLst>
            </p:cNvPr>
            <p:cNvSpPr/>
            <p:nvPr/>
          </p:nvSpPr>
          <p:spPr>
            <a:xfrm>
              <a:off x="4000501" y="4639664"/>
              <a:ext cx="861080" cy="1675411"/>
            </a:xfrm>
            <a:prstGeom prst="roundRect">
              <a:avLst>
                <a:gd name="adj" fmla="val 50000"/>
              </a:avLst>
            </a:prstGeom>
            <a:solidFill>
              <a:srgbClr val="F4F6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39" name="Rectangle: Rounded Corners 523">
              <a:extLst>
                <a:ext uri="{FF2B5EF4-FFF2-40B4-BE49-F238E27FC236}">
                  <a16:creationId xmlns:a16="http://schemas.microsoft.com/office/drawing/2014/main" id="{07933505-5ADD-CA43-A6E4-FA002B03DB94}"/>
                </a:ext>
              </a:extLst>
            </p:cNvPr>
            <p:cNvSpPr/>
            <p:nvPr/>
          </p:nvSpPr>
          <p:spPr>
            <a:xfrm>
              <a:off x="3985453" y="4639664"/>
              <a:ext cx="938369" cy="1662878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FF39F082-3BF6-984D-813B-D44BD1791798}"/>
              </a:ext>
            </a:extLst>
          </p:cNvPr>
          <p:cNvSpPr/>
          <p:nvPr/>
        </p:nvSpPr>
        <p:spPr>
          <a:xfrm flipH="1">
            <a:off x="466239" y="4228837"/>
            <a:ext cx="493883" cy="493883"/>
          </a:xfrm>
          <a:prstGeom prst="ellipse">
            <a:avLst/>
          </a:prstGeom>
          <a:solidFill>
            <a:srgbClr val="D6060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8">
              <a:defRPr/>
            </a:pPr>
            <a:endParaRPr lang="en-GB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4732394E-E5AB-5B41-90E5-66D966C25F85}"/>
              </a:ext>
            </a:extLst>
          </p:cNvPr>
          <p:cNvSpPr txBox="1">
            <a:spLocks/>
          </p:cNvSpPr>
          <p:nvPr/>
        </p:nvSpPr>
        <p:spPr>
          <a:xfrm>
            <a:off x="1019741" y="4156063"/>
            <a:ext cx="4509048" cy="588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2" indent="0" defTabSz="1087965">
              <a:buClr>
                <a:srgbClr val="FFFFFF">
                  <a:lumMod val="50000"/>
                </a:srgbClr>
              </a:buClr>
              <a:buNone/>
            </a:pPr>
            <a:r>
              <a:rPr lang="en-IN" sz="1800">
                <a:solidFill>
                  <a:srgbClr val="000000"/>
                </a:solidFill>
              </a:rPr>
              <a:t>Enabling for Profile &amp; Union View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B40A2D5-263B-DB4F-ABB7-BAE6F0FDE142}"/>
              </a:ext>
            </a:extLst>
          </p:cNvPr>
          <p:cNvGrpSpPr/>
          <p:nvPr/>
        </p:nvGrpSpPr>
        <p:grpSpPr>
          <a:xfrm rot="5400000" flipH="1">
            <a:off x="2679434" y="14111"/>
            <a:ext cx="639429" cy="5321640"/>
            <a:chOff x="3985453" y="4639664"/>
            <a:chExt cx="938369" cy="1675411"/>
          </a:xfrm>
        </p:grpSpPr>
        <p:sp>
          <p:nvSpPr>
            <p:cNvPr id="44" name="Rectangle: Rounded Corners 522">
              <a:extLst>
                <a:ext uri="{FF2B5EF4-FFF2-40B4-BE49-F238E27FC236}">
                  <a16:creationId xmlns:a16="http://schemas.microsoft.com/office/drawing/2014/main" id="{5B542BA1-7C2E-6940-AADC-8A9428A5DFF5}"/>
                </a:ext>
              </a:extLst>
            </p:cNvPr>
            <p:cNvSpPr/>
            <p:nvPr/>
          </p:nvSpPr>
          <p:spPr>
            <a:xfrm>
              <a:off x="4000501" y="4639664"/>
              <a:ext cx="861080" cy="1675411"/>
            </a:xfrm>
            <a:prstGeom prst="roundRect">
              <a:avLst>
                <a:gd name="adj" fmla="val 50000"/>
              </a:avLst>
            </a:prstGeom>
            <a:solidFill>
              <a:srgbClr val="F4F6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45" name="Rectangle: Rounded Corners 523">
              <a:extLst>
                <a:ext uri="{FF2B5EF4-FFF2-40B4-BE49-F238E27FC236}">
                  <a16:creationId xmlns:a16="http://schemas.microsoft.com/office/drawing/2014/main" id="{FE6C60A9-2E58-BE40-BD4D-241C9186E77F}"/>
                </a:ext>
              </a:extLst>
            </p:cNvPr>
            <p:cNvSpPr/>
            <p:nvPr/>
          </p:nvSpPr>
          <p:spPr>
            <a:xfrm>
              <a:off x="3985453" y="4639664"/>
              <a:ext cx="938369" cy="1662878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FF17071B-6DD3-1A4E-91C8-3D068DB67DCA}"/>
              </a:ext>
            </a:extLst>
          </p:cNvPr>
          <p:cNvSpPr/>
          <p:nvPr/>
        </p:nvSpPr>
        <p:spPr>
          <a:xfrm flipH="1">
            <a:off x="512643" y="2427991"/>
            <a:ext cx="493883" cy="493883"/>
          </a:xfrm>
          <a:prstGeom prst="ellipse">
            <a:avLst/>
          </a:prstGeom>
          <a:solidFill>
            <a:srgbClr val="D6060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8">
              <a:defRPr/>
            </a:pPr>
            <a:endParaRPr lang="en-GB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FAFD23F-9F80-3D4F-A21A-069A4798D786}"/>
              </a:ext>
            </a:extLst>
          </p:cNvPr>
          <p:cNvSpPr txBox="1">
            <a:spLocks/>
          </p:cNvSpPr>
          <p:nvPr/>
        </p:nvSpPr>
        <p:spPr>
          <a:xfrm>
            <a:off x="1066145" y="2355217"/>
            <a:ext cx="4509048" cy="588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2" indent="0" defTabSz="1087965">
              <a:buClr>
                <a:srgbClr val="FFFFFF">
                  <a:lumMod val="50000"/>
                </a:srgbClr>
              </a:buClr>
              <a:buNone/>
            </a:pPr>
            <a:r>
              <a:rPr lang="en-IN" sz="1800">
                <a:solidFill>
                  <a:srgbClr val="000000"/>
                </a:solidFill>
              </a:rPr>
              <a:t>Schema Composition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E31FEB-9B07-134E-A6DE-A5B45ECDF331}"/>
              </a:ext>
            </a:extLst>
          </p:cNvPr>
          <p:cNvGrpSpPr/>
          <p:nvPr/>
        </p:nvGrpSpPr>
        <p:grpSpPr>
          <a:xfrm rot="5400000" flipH="1">
            <a:off x="2633031" y="-867632"/>
            <a:ext cx="639429" cy="5321640"/>
            <a:chOff x="3985453" y="4639664"/>
            <a:chExt cx="938369" cy="1675411"/>
          </a:xfrm>
        </p:grpSpPr>
        <p:sp>
          <p:nvSpPr>
            <p:cNvPr id="20" name="Rectangle: Rounded Corners 522">
              <a:extLst>
                <a:ext uri="{FF2B5EF4-FFF2-40B4-BE49-F238E27FC236}">
                  <a16:creationId xmlns:a16="http://schemas.microsoft.com/office/drawing/2014/main" id="{B79C47DD-99C6-4049-874F-F91591CB6DE1}"/>
                </a:ext>
              </a:extLst>
            </p:cNvPr>
            <p:cNvSpPr/>
            <p:nvPr/>
          </p:nvSpPr>
          <p:spPr>
            <a:xfrm>
              <a:off x="4000501" y="4639664"/>
              <a:ext cx="861080" cy="1675411"/>
            </a:xfrm>
            <a:prstGeom prst="roundRect">
              <a:avLst>
                <a:gd name="adj" fmla="val 50000"/>
              </a:avLst>
            </a:prstGeom>
            <a:solidFill>
              <a:srgbClr val="F4F6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21" name="Rectangle: Rounded Corners 523">
              <a:extLst>
                <a:ext uri="{FF2B5EF4-FFF2-40B4-BE49-F238E27FC236}">
                  <a16:creationId xmlns:a16="http://schemas.microsoft.com/office/drawing/2014/main" id="{D3AEA62C-DBEA-4145-89DB-6A431E32CE1F}"/>
                </a:ext>
              </a:extLst>
            </p:cNvPr>
            <p:cNvSpPr/>
            <p:nvPr/>
          </p:nvSpPr>
          <p:spPr>
            <a:xfrm>
              <a:off x="3985453" y="4639664"/>
              <a:ext cx="938369" cy="1662878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168BB170-F289-6A4F-9DC7-E3712DE04C01}"/>
              </a:ext>
            </a:extLst>
          </p:cNvPr>
          <p:cNvSpPr/>
          <p:nvPr/>
        </p:nvSpPr>
        <p:spPr>
          <a:xfrm flipH="1">
            <a:off x="466240" y="1546248"/>
            <a:ext cx="493883" cy="493883"/>
          </a:xfrm>
          <a:prstGeom prst="ellipse">
            <a:avLst/>
          </a:prstGeom>
          <a:solidFill>
            <a:srgbClr val="D6060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8">
              <a:defRPr/>
            </a:pPr>
            <a:endParaRPr lang="en-GB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874F092-0FA6-384F-B681-F09D4A519112}"/>
              </a:ext>
            </a:extLst>
          </p:cNvPr>
          <p:cNvSpPr txBox="1">
            <a:spLocks/>
          </p:cNvSpPr>
          <p:nvPr/>
        </p:nvSpPr>
        <p:spPr>
          <a:xfrm>
            <a:off x="1019742" y="1473474"/>
            <a:ext cx="4509048" cy="588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2" indent="0" defTabSz="1087965">
              <a:buClr>
                <a:srgbClr val="FFFFFF">
                  <a:lumMod val="50000"/>
                </a:srgbClr>
              </a:buClr>
              <a:buNone/>
            </a:pPr>
            <a:r>
              <a:rPr lang="en-IN" sz="1800">
                <a:solidFill>
                  <a:srgbClr val="000000"/>
                </a:solidFill>
              </a:rPr>
              <a:t>Experience Data Model Overview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31B2DB-AB7B-AB4C-BD52-2BA45D5BD1BB}"/>
              </a:ext>
            </a:extLst>
          </p:cNvPr>
          <p:cNvGrpSpPr/>
          <p:nvPr/>
        </p:nvGrpSpPr>
        <p:grpSpPr>
          <a:xfrm rot="5400000" flipH="1">
            <a:off x="2653604" y="2701459"/>
            <a:ext cx="639429" cy="5321640"/>
            <a:chOff x="3985453" y="4639664"/>
            <a:chExt cx="938369" cy="1675411"/>
          </a:xfrm>
        </p:grpSpPr>
        <p:sp>
          <p:nvSpPr>
            <p:cNvPr id="25" name="Rectangle: Rounded Corners 522">
              <a:extLst>
                <a:ext uri="{FF2B5EF4-FFF2-40B4-BE49-F238E27FC236}">
                  <a16:creationId xmlns:a16="http://schemas.microsoft.com/office/drawing/2014/main" id="{5930D9A6-7A20-4D4F-BE07-99158703B892}"/>
                </a:ext>
              </a:extLst>
            </p:cNvPr>
            <p:cNvSpPr/>
            <p:nvPr/>
          </p:nvSpPr>
          <p:spPr>
            <a:xfrm>
              <a:off x="4000501" y="4639664"/>
              <a:ext cx="861080" cy="1675411"/>
            </a:xfrm>
            <a:prstGeom prst="roundRect">
              <a:avLst>
                <a:gd name="adj" fmla="val 50000"/>
              </a:avLst>
            </a:prstGeom>
            <a:solidFill>
              <a:srgbClr val="F4F6F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  <p:sp>
          <p:nvSpPr>
            <p:cNvPr id="26" name="Rectangle: Rounded Corners 523">
              <a:extLst>
                <a:ext uri="{FF2B5EF4-FFF2-40B4-BE49-F238E27FC236}">
                  <a16:creationId xmlns:a16="http://schemas.microsoft.com/office/drawing/2014/main" id="{3721D538-19B0-FB4E-9B91-186649E5805C}"/>
                </a:ext>
              </a:extLst>
            </p:cNvPr>
            <p:cNvSpPr/>
            <p:nvPr/>
          </p:nvSpPr>
          <p:spPr>
            <a:xfrm>
              <a:off x="3985453" y="4639664"/>
              <a:ext cx="938369" cy="1662878"/>
            </a:xfrm>
            <a:prstGeom prst="roundRect">
              <a:avLst>
                <a:gd name="adj" fmla="val 50000"/>
              </a:avLst>
            </a:prstGeom>
            <a:solidFill>
              <a:srgbClr val="F4F6F8">
                <a:alpha val="1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578">
                <a:defRPr/>
              </a:pPr>
              <a:endParaRPr lang="en-GB" sz="1799">
                <a:solidFill>
                  <a:srgbClr val="FFFFFF"/>
                </a:solidFill>
                <a:latin typeface="Adobe Clean SemiLight" panose="020B0403020404020204" pitchFamily="34" charset="0"/>
              </a:endParaRPr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7A3E4FD-2716-A848-89A8-1175121EC373}"/>
              </a:ext>
            </a:extLst>
          </p:cNvPr>
          <p:cNvSpPr/>
          <p:nvPr/>
        </p:nvSpPr>
        <p:spPr>
          <a:xfrm flipH="1">
            <a:off x="486813" y="5115339"/>
            <a:ext cx="493883" cy="493883"/>
          </a:xfrm>
          <a:prstGeom prst="ellipse">
            <a:avLst/>
          </a:prstGeom>
          <a:solidFill>
            <a:srgbClr val="D60606"/>
          </a:solidFill>
          <a:ln>
            <a:noFill/>
          </a:ln>
          <a:effectLst>
            <a:outerShdw blurRad="203200" dist="50800" dir="2700000" algn="tl" rotWithShape="0">
              <a:prstClr val="black">
                <a:alpha val="36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578">
              <a:defRPr/>
            </a:pPr>
            <a:endParaRPr lang="en-GB" sz="1799">
              <a:solidFill>
                <a:srgbClr val="FFFFFF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A2DD83F-F099-534E-AC1B-231833194A71}"/>
              </a:ext>
            </a:extLst>
          </p:cNvPr>
          <p:cNvSpPr txBox="1">
            <a:spLocks/>
          </p:cNvSpPr>
          <p:nvPr/>
        </p:nvSpPr>
        <p:spPr>
          <a:xfrm>
            <a:off x="1040315" y="5042565"/>
            <a:ext cx="4509048" cy="58866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74638" indent="-265113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703" indent="-275852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979" indent="-20027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366" indent="-198387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8291" indent="-137926" algn="l" defTabSz="1088291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279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6944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81089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5235" indent="-272073" algn="l" defTabSz="108829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2" indent="0" defTabSz="1087965">
              <a:buClr>
                <a:srgbClr val="FFFFFF">
                  <a:lumMod val="50000"/>
                </a:srgbClr>
              </a:buClr>
              <a:buNone/>
            </a:pPr>
            <a:r>
              <a:rPr lang="en-IN" sz="1800">
                <a:solidFill>
                  <a:srgbClr val="000000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7097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D14833-DF19-48F0-A89A-2F6B615F7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Evolution Principles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8C7B72-60C2-4E19-B385-41BAD7A4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>
                <a:solidFill>
                  <a:prstClr val="white"/>
                </a:solidFill>
              </a:rPr>
              <a:pPr algn="ctr"/>
              <a:t>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38E6C-B730-48C7-BF7B-30AAE7500B63}"/>
              </a:ext>
            </a:extLst>
          </p:cNvPr>
          <p:cNvSpPr txBox="1"/>
          <p:nvPr/>
        </p:nvSpPr>
        <p:spPr>
          <a:xfrm>
            <a:off x="304800" y="1043873"/>
            <a:ext cx="117295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Adobe Clean Light" panose="020B0303020404020204" pitchFamily="34" charset="0"/>
              </a:rPr>
              <a:t>If a field has been used to ingest data into Experience Platform, you may introduce a breaking change to that field. However, once the field has been used to ingest data, it must adhere to the additive versioning policy.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011C69-8E62-1E4D-8540-16C51149F8D1}"/>
              </a:ext>
            </a:extLst>
          </p:cNvPr>
          <p:cNvSpPr/>
          <p:nvPr/>
        </p:nvSpPr>
        <p:spPr>
          <a:xfrm>
            <a:off x="668457" y="2387570"/>
            <a:ext cx="3698240" cy="7518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dobe Clean Light" panose="020B0303020404020204" pitchFamily="34" charset="0"/>
              </a:rPr>
              <a:t>Supported Changes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42EDD64-B2DA-8F52-CE4C-C59BA3150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470110"/>
              </p:ext>
            </p:extLst>
          </p:nvPr>
        </p:nvGraphicFramePr>
        <p:xfrm>
          <a:off x="668457" y="3267889"/>
          <a:ext cx="3609252" cy="1381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09252">
                  <a:extLst>
                    <a:ext uri="{9D8B030D-6E8A-4147-A177-3AD203B41FA5}">
                      <a16:colId xmlns:a16="http://schemas.microsoft.com/office/drawing/2014/main" val="4280363409"/>
                    </a:ext>
                  </a:extLst>
                </a:gridCol>
              </a:tblGrid>
              <a:tr h="43711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Adding new fields to existing schema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2933417337"/>
                  </a:ext>
                </a:extLst>
              </a:tr>
              <a:tr h="509754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Making a mandatory field optional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2743349516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1859592-0B47-54DD-E894-EF9664DF2C9B}"/>
              </a:ext>
            </a:extLst>
          </p:cNvPr>
          <p:cNvSpPr/>
          <p:nvPr/>
        </p:nvSpPr>
        <p:spPr>
          <a:xfrm>
            <a:off x="6459657" y="2372822"/>
            <a:ext cx="3698240" cy="75184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Adobe Clean Light" panose="020B0303020404020204" pitchFamily="34" charset="0"/>
              </a:rPr>
              <a:t>Breaking Changes (not supported)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D79130E-5284-66B3-64D0-DC0321A9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03421"/>
              </p:ext>
            </p:extLst>
          </p:nvPr>
        </p:nvGraphicFramePr>
        <p:xfrm>
          <a:off x="6459657" y="3267889"/>
          <a:ext cx="5065452" cy="2241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65452">
                  <a:extLst>
                    <a:ext uri="{9D8B030D-6E8A-4147-A177-3AD203B41FA5}">
                      <a16:colId xmlns:a16="http://schemas.microsoft.com/office/drawing/2014/main" val="348543757"/>
                    </a:ext>
                  </a:extLst>
                </a:gridCol>
              </a:tblGrid>
              <a:tr h="4298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Removing previously defined fields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14902868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Renaming or redefining existing fields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331823601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Removing or updating previously supported field values on enumerated fields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3312522452"/>
                  </a:ext>
                </a:extLst>
              </a:tr>
              <a:tr h="42985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>
                          <a:effectLst/>
                          <a:latin typeface="Adobe Clean Light" panose="020B0303020404020204" pitchFamily="34" charset="0"/>
                        </a:rPr>
                        <a:t>Moving fields to a different location in the schema tree</a:t>
                      </a:r>
                    </a:p>
                  </a:txBody>
                  <a:tcPr marL="102220" marR="102220" marT="40665" marB="40665" anchor="ctr"/>
                </a:tc>
                <a:extLst>
                  <a:ext uri="{0D108BD9-81ED-4DB2-BD59-A6C34878D82A}">
                    <a16:rowId xmlns:a16="http://schemas.microsoft.com/office/drawing/2014/main" val="28458854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15DC7CE-DE08-70D0-EB93-84634D848D05}"/>
              </a:ext>
            </a:extLst>
          </p:cNvPr>
          <p:cNvSpPr txBox="1"/>
          <p:nvPr/>
        </p:nvSpPr>
        <p:spPr>
          <a:xfrm>
            <a:off x="4663640" y="6047862"/>
            <a:ext cx="71412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latin typeface="Adobe Clean Light" panose="020B0303020404020204" pitchFamily="34" charset="0"/>
              </a:rPr>
              <a:t>*UI will block UD operations to fields which belong to a schema that has a dataset attached, even if no data is ingested to those specific fields.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8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05C8E-784E-AB1D-34C9-56BE861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 this is what Profile will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C41C-74DB-87E2-209D-7449F29147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5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Watch as I demo key constructs such as: </a:t>
            </a:r>
          </a:p>
          <a:p>
            <a:pPr lvl="1"/>
            <a:r>
              <a:rPr lang="en-US"/>
              <a:t>Browsing and selecting a class</a:t>
            </a:r>
          </a:p>
          <a:p>
            <a:pPr lvl="1"/>
            <a:r>
              <a:rPr lang="en-US"/>
              <a:t>Creating a new schema &amp; giving it a name</a:t>
            </a:r>
          </a:p>
          <a:p>
            <a:pPr lvl="1"/>
            <a:r>
              <a:rPr lang="en-US"/>
              <a:t>Browsing standard field groups</a:t>
            </a:r>
          </a:p>
          <a:p>
            <a:pPr lvl="1"/>
            <a:r>
              <a:rPr lang="en-US"/>
              <a:t>Adjusting standard field group to only contain the fields I need</a:t>
            </a:r>
          </a:p>
          <a:p>
            <a:pPr lvl="1"/>
            <a:r>
              <a:rPr lang="en-US"/>
              <a:t>Extending a standard field group</a:t>
            </a:r>
          </a:p>
          <a:p>
            <a:pPr lvl="1"/>
            <a:r>
              <a:rPr lang="en-US"/>
              <a:t>Building a custom field group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D1C7-268C-9E83-5309-DFED0EE2A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797" y="1790164"/>
            <a:ext cx="3026535" cy="30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26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API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/>
              <a:t>Schema API Lab- </a:t>
            </a:r>
            <a:r>
              <a:rPr lang="en-US" err="1"/>
              <a:t>Manik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E5225-0B9B-AEB1-0FBB-9427A1998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670" y="1632896"/>
            <a:ext cx="3344230" cy="3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System Demo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Watch as I demo key constructs such as: </a:t>
            </a:r>
          </a:p>
          <a:p>
            <a:pPr lvl="1"/>
            <a:r>
              <a:rPr lang="en-US"/>
              <a:t>Browsing and selecting a class</a:t>
            </a:r>
          </a:p>
          <a:p>
            <a:pPr lvl="1"/>
            <a:r>
              <a:rPr lang="en-US"/>
              <a:t>Creating a new schema &amp; giving it a name</a:t>
            </a:r>
          </a:p>
          <a:p>
            <a:pPr lvl="1"/>
            <a:r>
              <a:rPr lang="en-US"/>
              <a:t>Browsing standard field groups</a:t>
            </a:r>
          </a:p>
          <a:p>
            <a:pPr lvl="1"/>
            <a:r>
              <a:rPr lang="en-US"/>
              <a:t>Adjusting standard field group to only contain the fields I need</a:t>
            </a:r>
          </a:p>
          <a:p>
            <a:pPr lvl="1"/>
            <a:r>
              <a:rPr lang="en-US"/>
              <a:t>Extending a standard field group with custom fields</a:t>
            </a:r>
          </a:p>
          <a:p>
            <a:pPr lvl="1"/>
            <a:r>
              <a:rPr lang="en-US"/>
              <a:t>Building a custom field group</a:t>
            </a:r>
          </a:p>
          <a:p>
            <a:pPr lvl="1"/>
            <a:r>
              <a:rPr lang="en-US"/>
              <a:t>Create an enumerated field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D1C7-268C-9E83-5309-DFED0EE2A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797" y="1790164"/>
            <a:ext cx="3026535" cy="30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14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UI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/>
            <a:r>
              <a:rPr lang="en-US">
                <a:hlinkClick r:id="rId2"/>
              </a:rPr>
              <a:t>Schema UI Lab 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E5225-0B9B-AEB1-0FBB-9427A1998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670" y="1632896"/>
            <a:ext cx="3344230" cy="3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08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D948-3B05-412D-9FF4-A8F7926FDC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Identities &amp;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506950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AE9ED5-5616-497C-8A0C-77E333134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Identity Meta-Data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EB354D-6B3A-42BA-8D28-B2C26EF4EF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5315480" cy="4636008"/>
          </a:xfrm>
        </p:spPr>
        <p:txBody>
          <a:bodyPr/>
          <a:lstStyle/>
          <a:p>
            <a:r>
              <a:rPr lang="en-US">
                <a:latin typeface="Adobe Clean Light" panose="020B0303020404020204" pitchFamily="34" charset="0"/>
              </a:rPr>
              <a:t>Key fields in a schema can be marked as “identities”</a:t>
            </a:r>
          </a:p>
          <a:p>
            <a:r>
              <a:rPr lang="en-US">
                <a:latin typeface="Adobe Clean Light" panose="020B0303020404020204" pitchFamily="34" charset="0"/>
              </a:rPr>
              <a:t>Primary vs. non-Primary Identity</a:t>
            </a:r>
          </a:p>
          <a:p>
            <a:pPr lvl="1"/>
            <a:r>
              <a:rPr lang="en-US">
                <a:latin typeface="Adobe Clean Light" panose="020B0303020404020204" pitchFamily="34" charset="0"/>
              </a:rPr>
              <a:t>A “Primary Identity” tells Profile how to reconcile/store profile fragments</a:t>
            </a:r>
          </a:p>
          <a:p>
            <a:pPr lvl="1"/>
            <a:r>
              <a:rPr lang="en-US">
                <a:latin typeface="Adobe Clean Light" panose="020B0303020404020204" pitchFamily="34" charset="0"/>
              </a:rPr>
              <a:t>Both “Primary” and “Non-Primary” identities are ingested into the Identity Graph</a:t>
            </a:r>
          </a:p>
          <a:p>
            <a:r>
              <a:rPr lang="en-US">
                <a:latin typeface="Adobe Clean Light" panose="020B0303020404020204" pitchFamily="34" charset="0"/>
              </a:rPr>
              <a:t>Two or more identity fields in a schema create a relationship within the Identity Graph</a:t>
            </a:r>
          </a:p>
          <a:p>
            <a:endParaRPr lang="en-US">
              <a:latin typeface="Adobe Clean Light" panose="020B0303020404020204" pitchFamily="34" charset="0"/>
            </a:endParaRPr>
          </a:p>
        </p:txBody>
      </p:sp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572656EF-9D8D-49A8-B681-BB8CB7FE2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4500"/>
            <a:ext cx="5708355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54962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3291ABE-3876-0046-A1CC-7F29F07A3D35}"/>
              </a:ext>
            </a:extLst>
          </p:cNvPr>
          <p:cNvSpPr txBox="1"/>
          <p:nvPr/>
        </p:nvSpPr>
        <p:spPr>
          <a:xfrm>
            <a:off x="11666" y="4793179"/>
            <a:ext cx="28900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Assign an Identity Namespace to a field (Identity Descriptor)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ADBE85-36BE-B94D-9A39-4BC2A2AAFCF7}"/>
              </a:ext>
            </a:extLst>
          </p:cNvPr>
          <p:cNvCxnSpPr>
            <a:cxnSpLocks/>
          </p:cNvCxnSpPr>
          <p:nvPr/>
        </p:nvCxnSpPr>
        <p:spPr>
          <a:xfrm>
            <a:off x="2849935" y="18567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CF8EDA-0D2A-D54C-A8D4-90B7DFD4CDF6}"/>
              </a:ext>
            </a:extLst>
          </p:cNvPr>
          <p:cNvCxnSpPr>
            <a:cxnSpLocks/>
          </p:cNvCxnSpPr>
          <p:nvPr/>
        </p:nvCxnSpPr>
        <p:spPr>
          <a:xfrm>
            <a:off x="5976827" y="18300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D6E12B5-558E-4F42-B598-C1C18531D624}"/>
              </a:ext>
            </a:extLst>
          </p:cNvPr>
          <p:cNvSpPr/>
          <p:nvPr/>
        </p:nvSpPr>
        <p:spPr>
          <a:xfrm>
            <a:off x="3076901" y="4683004"/>
            <a:ext cx="2612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Configure Schema relationships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 (Relationship Descriptor)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5439CE-6A39-D24F-9D9E-A6950F72B680}"/>
              </a:ext>
            </a:extLst>
          </p:cNvPr>
          <p:cNvSpPr/>
          <p:nvPr/>
        </p:nvSpPr>
        <p:spPr>
          <a:xfrm>
            <a:off x="6434042" y="4683005"/>
            <a:ext cx="2192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Change the title of a standard field 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(Alternate Display Descriptor)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26674-BD01-1048-A137-97B13B9DD0F2}"/>
              </a:ext>
            </a:extLst>
          </p:cNvPr>
          <p:cNvSpPr txBox="1"/>
          <p:nvPr/>
        </p:nvSpPr>
        <p:spPr>
          <a:xfrm>
            <a:off x="-624557" y="3885063"/>
            <a:ext cx="4162503" cy="39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Identity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EB9F11-8802-0F42-9322-9705E3D3EB37}"/>
              </a:ext>
            </a:extLst>
          </p:cNvPr>
          <p:cNvSpPr txBox="1"/>
          <p:nvPr/>
        </p:nvSpPr>
        <p:spPr>
          <a:xfrm>
            <a:off x="2283476" y="3885063"/>
            <a:ext cx="4162503" cy="399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Relationship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41E50B-7664-5240-B6DA-DB31C4292332}"/>
              </a:ext>
            </a:extLst>
          </p:cNvPr>
          <p:cNvSpPr txBox="1"/>
          <p:nvPr/>
        </p:nvSpPr>
        <p:spPr>
          <a:xfrm>
            <a:off x="6136551" y="3906473"/>
            <a:ext cx="2787737" cy="39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Friendly</a:t>
            </a:r>
            <a:r>
              <a:rPr lang="en-US" sz="1999" b="1">
                <a:latin typeface="Adobe Clean"/>
              </a:rPr>
              <a:t> </a:t>
            </a:r>
            <a:r>
              <a:rPr lang="en-US" sz="2000">
                <a:latin typeface="Adobe Clean Light" panose="020B0303020404020204" pitchFamily="34" charset="0"/>
              </a:rPr>
              <a:t>Name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556749-F26A-4DA7-B39F-B24750BECEB5}"/>
              </a:ext>
            </a:extLst>
          </p:cNvPr>
          <p:cNvSpPr/>
          <p:nvPr/>
        </p:nvSpPr>
        <p:spPr>
          <a:xfrm>
            <a:off x="1248451" y="1250833"/>
            <a:ext cx="104791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latin typeface="Adobe Clean Light" panose="020B0303020404020204" pitchFamily="34" charset="0"/>
              </a:rPr>
              <a:t>Descriptors are XDM system configurations applied to a field in a schema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77BCF262-2DA9-A98C-46CC-531731D0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1" y="287509"/>
            <a:ext cx="11579384" cy="593725"/>
          </a:xfrm>
        </p:spPr>
        <p:txBody>
          <a:bodyPr/>
          <a:lstStyle/>
          <a:p>
            <a:r>
              <a:rPr lang="en-US" sz="2800" b="0">
                <a:solidFill>
                  <a:srgbClr val="FA0F00"/>
                </a:solidFill>
                <a:latin typeface="Adobe Clean ExtraBold" panose="020B0503020404020204" pitchFamily="34" charset="0"/>
                <a:cs typeface="+mj-cs"/>
              </a:rPr>
              <a:t>XDM Descriptors</a:t>
            </a:r>
            <a:endParaRPr lang="en-US" b="0">
              <a:solidFill>
                <a:srgbClr val="FF0000"/>
              </a:solidFill>
              <a:latin typeface="Adobe Clean" panose="020B05030204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650483-DC73-9789-C79F-63CF01BA5A52}"/>
              </a:ext>
            </a:extLst>
          </p:cNvPr>
          <p:cNvCxnSpPr>
            <a:cxnSpLocks/>
          </p:cNvCxnSpPr>
          <p:nvPr/>
        </p:nvCxnSpPr>
        <p:spPr>
          <a:xfrm>
            <a:off x="9014821" y="1830060"/>
            <a:ext cx="0" cy="3978782"/>
          </a:xfrm>
          <a:prstGeom prst="line">
            <a:avLst/>
          </a:prstGeom>
          <a:ln w="38100">
            <a:gradFill>
              <a:gsLst>
                <a:gs pos="15000">
                  <a:schemeClr val="accent6">
                    <a:lumMod val="40000"/>
                    <a:lumOff val="60000"/>
                  </a:schemeClr>
                </a:gs>
                <a:gs pos="0">
                  <a:schemeClr val="bg1"/>
                </a:gs>
                <a:gs pos="83000">
                  <a:schemeClr val="accent6">
                    <a:lumMod val="40000"/>
                    <a:lumOff val="60000"/>
                  </a:schemeClr>
                </a:gs>
                <a:gs pos="50000">
                  <a:schemeClr val="accent6"/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9C2E173-3432-3874-784C-5439E3A5DBAD}"/>
              </a:ext>
            </a:extLst>
          </p:cNvPr>
          <p:cNvSpPr/>
          <p:nvPr/>
        </p:nvSpPr>
        <p:spPr>
          <a:xfrm>
            <a:off x="9402848" y="4793179"/>
            <a:ext cx="26866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Assign an Access Control label to a field</a:t>
            </a:r>
          </a:p>
          <a:p>
            <a:pPr marL="0" lvl="1" algn="ctr"/>
            <a:r>
              <a:rPr lang="en-US" sz="2000">
                <a:latin typeface="Adobe Clean Light" panose="020B0303020404020204" pitchFamily="34" charset="0"/>
              </a:rPr>
              <a:t> (Label Descriptor)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7C8572-DD40-9328-A99C-31E15A91396D}"/>
              </a:ext>
            </a:extLst>
          </p:cNvPr>
          <p:cNvSpPr txBox="1"/>
          <p:nvPr/>
        </p:nvSpPr>
        <p:spPr>
          <a:xfrm>
            <a:off x="9228643" y="3906473"/>
            <a:ext cx="2787737" cy="399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3852">
              <a:defRPr/>
            </a:pPr>
            <a:r>
              <a:rPr lang="en-US" sz="2000">
                <a:latin typeface="Adobe Clean Light" panose="020B0303020404020204" pitchFamily="34" charset="0"/>
              </a:rPr>
              <a:t>Access</a:t>
            </a:r>
            <a:r>
              <a:rPr lang="en-US" sz="1999" b="1">
                <a:latin typeface="Adobe Clean"/>
              </a:rPr>
              <a:t> </a:t>
            </a:r>
            <a:r>
              <a:rPr lang="en-US" sz="2000">
                <a:latin typeface="Adobe Clean Light" panose="020B0303020404020204" pitchFamily="34" charset="0"/>
              </a:rPr>
              <a:t>Control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67E7A44-7AEC-746C-DABD-DC5EF44E7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5212" y="2702391"/>
            <a:ext cx="962965" cy="962965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2C101D2-45EF-8761-91C1-896CBF38AE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83254" y="2685075"/>
            <a:ext cx="962949" cy="962949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792ACD8-2707-78FB-60EA-1A325654C6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2866" y="2808735"/>
            <a:ext cx="839289" cy="839289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AB84580-14D9-9402-DE55-27C98A135D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00613" y="2752901"/>
            <a:ext cx="1005284" cy="1005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D232DA-42AA-81B3-5CD4-16E8D569888D}"/>
              </a:ext>
            </a:extLst>
          </p:cNvPr>
          <p:cNvSpPr/>
          <p:nvPr/>
        </p:nvSpPr>
        <p:spPr>
          <a:xfrm>
            <a:off x="94593" y="1856760"/>
            <a:ext cx="5882234" cy="4596592"/>
          </a:xfrm>
          <a:prstGeom prst="rect">
            <a:avLst/>
          </a:prstGeom>
          <a:solidFill>
            <a:srgbClr val="FFFF00">
              <a:alpha val="15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96A28C-114F-B5C3-5CC5-2173B13AD386}"/>
              </a:ext>
            </a:extLst>
          </p:cNvPr>
          <p:cNvSpPr/>
          <p:nvPr/>
        </p:nvSpPr>
        <p:spPr>
          <a:xfrm>
            <a:off x="6018017" y="1856760"/>
            <a:ext cx="5998347" cy="4596592"/>
          </a:xfrm>
          <a:prstGeom prst="rect">
            <a:avLst/>
          </a:prstGeom>
          <a:solidFill>
            <a:schemeClr val="tx1">
              <a:lumMod val="65000"/>
              <a:lumOff val="35000"/>
              <a:alpha val="76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494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73C7-B053-EE2E-2AF9-96D6F93D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content on identity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ED52C-CDF9-7786-450B-F7D2FF3BBD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9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D948-3B05-412D-9FF4-A8F7926FDC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Experience Data Model</a:t>
            </a:r>
          </a:p>
        </p:txBody>
      </p:sp>
    </p:spTree>
    <p:extLst>
      <p:ext uri="{BB962C8B-B14F-4D97-AF65-F5344CB8AC3E}">
        <p14:creationId xmlns:p14="http://schemas.microsoft.com/office/powerpoint/2010/main" val="388608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ACD2-E791-E343-420C-7A4E0547E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Profile Identities vs </a:t>
            </a:r>
            <a:r>
              <a:rPr lang="en-US" err="1"/>
              <a:t>IdentityMap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12508-43F3-2D94-5A2A-552CB64C63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5899533" cy="463600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27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079B41-EECA-43D3-8379-18028ACCE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Composition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70E41-F7EE-4CAB-A712-06B82FB7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31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95B6020-B7F0-48B0-A52C-10B30FD0EB4E}"/>
              </a:ext>
            </a:extLst>
          </p:cNvPr>
          <p:cNvGrpSpPr/>
          <p:nvPr/>
        </p:nvGrpSpPr>
        <p:grpSpPr>
          <a:xfrm>
            <a:off x="1588690" y="1153186"/>
            <a:ext cx="3333332" cy="3600440"/>
            <a:chOff x="969700" y="1502168"/>
            <a:chExt cx="3333332" cy="360044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4AF5DDD-B948-46B7-A967-0DFE091065EF}"/>
                </a:ext>
              </a:extLst>
            </p:cNvPr>
            <p:cNvSpPr/>
            <p:nvPr/>
          </p:nvSpPr>
          <p:spPr>
            <a:xfrm>
              <a:off x="969701" y="2251850"/>
              <a:ext cx="1382931" cy="849216"/>
            </a:xfrm>
            <a:prstGeom prst="roundRect">
              <a:avLst/>
            </a:prstGeom>
            <a:solidFill>
              <a:schemeClr val="bg1">
                <a:lumMod val="50000"/>
                <a:alpha val="28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  <a:t>Store Transactions</a:t>
              </a:r>
              <a:b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</a:br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[Experience Event]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D4DBAEF-577E-4947-9CCA-6AF8F8E41FC8}"/>
                </a:ext>
              </a:extLst>
            </p:cNvPr>
            <p:cNvSpPr/>
            <p:nvPr/>
          </p:nvSpPr>
          <p:spPr>
            <a:xfrm>
              <a:off x="2852787" y="4000319"/>
              <a:ext cx="1201119" cy="1102289"/>
            </a:xfrm>
            <a:prstGeom prst="round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  <a:t>Web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Cookie ID (PI)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Loyalty ID (I)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Page ID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Page Name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Action</a:t>
              </a:r>
            </a:p>
            <a:p>
              <a:pPr algn="ctr"/>
              <a:endParaRPr lang="en-US" sz="1100">
                <a:solidFill>
                  <a:schemeClr val="tx1"/>
                </a:solidFill>
                <a:latin typeface="Adobe Clean Light" panose="020B0303020404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7BFCA0B-FF15-4DC0-BAEC-0E9715743F00}"/>
                </a:ext>
              </a:extLst>
            </p:cNvPr>
            <p:cNvSpPr/>
            <p:nvPr/>
          </p:nvSpPr>
          <p:spPr>
            <a:xfrm>
              <a:off x="2852788" y="1502168"/>
              <a:ext cx="1449324" cy="1192167"/>
            </a:xfrm>
            <a:prstGeom prst="round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  <a:t>Commerce</a:t>
              </a:r>
            </a:p>
            <a:p>
              <a:pPr algn="ctr"/>
              <a:r>
                <a:rPr lang="en-US" sz="1050">
                  <a:solidFill>
                    <a:schemeClr val="tx1"/>
                  </a:solidFill>
                  <a:latin typeface="Adobe Clean Light" panose="020B0303020404020204" pitchFamily="34" charset="0"/>
                </a:rPr>
                <a:t>Cart Value</a:t>
              </a:r>
            </a:p>
            <a:p>
              <a:pPr algn="ctr"/>
              <a:r>
                <a:rPr lang="en-US" sz="1050">
                  <a:solidFill>
                    <a:schemeClr val="tx1"/>
                  </a:solidFill>
                  <a:latin typeface="Adobe Clean Light" panose="020B0303020404020204" pitchFamily="34" charset="0"/>
                </a:rPr>
                <a:t>Transaction ID (PI)</a:t>
              </a:r>
            </a:p>
            <a:p>
              <a:pPr algn="ctr"/>
              <a:r>
                <a:rPr lang="en-US" sz="1050">
                  <a:solidFill>
                    <a:schemeClr val="tx1"/>
                  </a:solidFill>
                  <a:latin typeface="Adobe Clean Light" panose="020B0303020404020204" pitchFamily="34" charset="0"/>
                </a:rPr>
                <a:t>Loyalty ID (I)</a:t>
              </a:r>
            </a:p>
            <a:p>
              <a:pPr algn="ctr"/>
              <a:r>
                <a:rPr lang="en-US" sz="1050">
                  <a:solidFill>
                    <a:schemeClr val="tx1"/>
                  </a:solidFill>
                  <a:latin typeface="Adobe Clean Light" panose="020B0303020404020204" pitchFamily="34" charset="0"/>
                </a:rPr>
                <a:t>DateTime</a:t>
              </a:r>
            </a:p>
            <a:p>
              <a:pPr algn="ctr"/>
              <a:r>
                <a:rPr lang="en-US" sz="1050">
                  <a:solidFill>
                    <a:schemeClr val="tx1"/>
                  </a:solidFill>
                  <a:latin typeface="Adobe Clean Light" panose="020B0303020404020204" pitchFamily="34" charset="0"/>
                </a:rPr>
                <a:t>Products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1D4BA0B-349C-4788-BEE9-8B44E0F5C402}"/>
                </a:ext>
              </a:extLst>
            </p:cNvPr>
            <p:cNvSpPr/>
            <p:nvPr/>
          </p:nvSpPr>
          <p:spPr>
            <a:xfrm>
              <a:off x="2871876" y="2818080"/>
              <a:ext cx="1431156" cy="949857"/>
            </a:xfrm>
            <a:prstGeom prst="roundRect">
              <a:avLst/>
            </a:prstGeom>
            <a:noFill/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  <a:t>Product Info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SKU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Color</a:t>
              </a:r>
            </a:p>
            <a:p>
              <a:pPr algn="ctr"/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Size</a:t>
              </a:r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D9E0FE4E-454E-49D9-B11F-224AF209F64F}"/>
                </a:ext>
              </a:extLst>
            </p:cNvPr>
            <p:cNvCxnSpPr>
              <a:cxnSpLocks/>
              <a:stCxn id="15" idx="3"/>
              <a:endCxn id="18" idx="1"/>
            </p:cNvCxnSpPr>
            <p:nvPr/>
          </p:nvCxnSpPr>
          <p:spPr>
            <a:xfrm>
              <a:off x="2352632" y="2676458"/>
              <a:ext cx="519244" cy="61655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50749BE-3422-44D2-97D0-D338BD55FE37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5400000" flipH="1" flipV="1">
              <a:off x="2434472" y="2276034"/>
              <a:ext cx="596098" cy="240534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0811B9C-DE38-46EC-8C4B-7B070D5EBCD2}"/>
                </a:ext>
              </a:extLst>
            </p:cNvPr>
            <p:cNvSpPr/>
            <p:nvPr/>
          </p:nvSpPr>
          <p:spPr>
            <a:xfrm>
              <a:off x="969700" y="4128205"/>
              <a:ext cx="1382931" cy="849216"/>
            </a:xfrm>
            <a:prstGeom prst="roundRect">
              <a:avLst/>
            </a:prstGeom>
            <a:solidFill>
              <a:schemeClr val="bg1">
                <a:lumMod val="50000"/>
                <a:alpha val="28000"/>
              </a:schemeClr>
            </a:solidFill>
            <a:ln w="222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  <a:t>Web Visits</a:t>
              </a:r>
              <a:br>
                <a:rPr lang="en-US" sz="1100" b="1">
                  <a:solidFill>
                    <a:schemeClr val="tx1"/>
                  </a:solidFill>
                  <a:latin typeface="Adobe Clean Light" panose="020B0303020404020204" pitchFamily="34" charset="0"/>
                </a:rPr>
              </a:br>
              <a:r>
                <a:rPr lang="en-US" sz="1100">
                  <a:solidFill>
                    <a:schemeClr val="tx1"/>
                  </a:solidFill>
                  <a:latin typeface="Adobe Clean Light" panose="020B0303020404020204" pitchFamily="34" charset="0"/>
                </a:rPr>
                <a:t>[Experience Event]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6DBD66-8A6F-47EF-89FA-5BAF5E2425AE}"/>
                </a:ext>
              </a:extLst>
            </p:cNvPr>
            <p:cNvCxnSpPr>
              <a:cxnSpLocks/>
              <a:stCxn id="21" idx="3"/>
              <a:endCxn id="16" idx="1"/>
            </p:cNvCxnSpPr>
            <p:nvPr/>
          </p:nvCxnSpPr>
          <p:spPr>
            <a:xfrm flipV="1">
              <a:off x="2352631" y="4551464"/>
              <a:ext cx="500156" cy="134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B483317-4356-418C-B529-8402BC9959E6}"/>
              </a:ext>
            </a:extLst>
          </p:cNvPr>
          <p:cNvSpPr/>
          <p:nvPr/>
        </p:nvSpPr>
        <p:spPr>
          <a:xfrm>
            <a:off x="11054782" y="870257"/>
            <a:ext cx="739430" cy="424534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Schema Class</a:t>
            </a:r>
            <a:endParaRPr lang="en-US" sz="1100">
              <a:solidFill>
                <a:schemeClr val="tx1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A6162AB-E2FC-4060-A750-E55224E42CBE}"/>
              </a:ext>
            </a:extLst>
          </p:cNvPr>
          <p:cNvSpPr/>
          <p:nvPr/>
        </p:nvSpPr>
        <p:spPr>
          <a:xfrm>
            <a:off x="11054781" y="1366597"/>
            <a:ext cx="739430" cy="424534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Field Group</a:t>
            </a:r>
            <a:endParaRPr lang="en-US" sz="1050">
              <a:solidFill>
                <a:schemeClr val="tx1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2AFA77-C862-4B71-A5EC-0FFB316E350C}"/>
              </a:ext>
            </a:extLst>
          </p:cNvPr>
          <p:cNvSpPr txBox="1"/>
          <p:nvPr/>
        </p:nvSpPr>
        <p:spPr>
          <a:xfrm>
            <a:off x="826493" y="5279996"/>
            <a:ext cx="49694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Experience Event classes store data keyed using two values:</a:t>
            </a:r>
          </a:p>
          <a:p>
            <a:pPr marL="285750" indent="-285750">
              <a:buFontTx/>
              <a:buChar char="-"/>
            </a:pPr>
            <a:r>
              <a:rPr lang="en-US" sz="1200"/>
              <a:t>Event ID</a:t>
            </a:r>
          </a:p>
          <a:p>
            <a:pPr marL="285750" indent="-285750">
              <a:buFontTx/>
              <a:buChar char="-"/>
            </a:pPr>
            <a:r>
              <a:rPr lang="en-US" sz="1200"/>
              <a:t>Primary Identity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2CB141-8D8C-4C4F-9595-97C5E06A2044}"/>
              </a:ext>
            </a:extLst>
          </p:cNvPr>
          <p:cNvSpPr/>
          <p:nvPr/>
        </p:nvSpPr>
        <p:spPr>
          <a:xfrm>
            <a:off x="7595293" y="1303667"/>
            <a:ext cx="2037154" cy="731882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Product Category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Product Category ID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Product Category Name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09F1B4-8AFA-49A9-9F25-7A60E787600F}"/>
              </a:ext>
            </a:extLst>
          </p:cNvPr>
          <p:cNvSpPr/>
          <p:nvPr/>
        </p:nvSpPr>
        <p:spPr>
          <a:xfrm>
            <a:off x="5712895" y="1619442"/>
            <a:ext cx="1382931" cy="849216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Product</a:t>
            </a:r>
            <a:b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[Product]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Product ID(PI)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7AE71115-BB1F-4225-B3A6-D6AC4DE170D7}"/>
              </a:ext>
            </a:extLst>
          </p:cNvPr>
          <p:cNvCxnSpPr>
            <a:cxnSpLocks/>
          </p:cNvCxnSpPr>
          <p:nvPr/>
        </p:nvCxnSpPr>
        <p:spPr>
          <a:xfrm>
            <a:off x="7082349" y="2066606"/>
            <a:ext cx="519244" cy="58060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52E09246-A50D-44F5-99EE-C6C4D7FDF11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8795" y="1809034"/>
            <a:ext cx="552965" cy="24053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6C4FF8F-014A-48D4-A909-0F14F776A569}"/>
              </a:ext>
            </a:extLst>
          </p:cNvPr>
          <p:cNvSpPr/>
          <p:nvPr/>
        </p:nvSpPr>
        <p:spPr>
          <a:xfrm>
            <a:off x="7618428" y="2264068"/>
            <a:ext cx="2037154" cy="731882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Product Sub Category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Product Sub Category ID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Product Sub Category Name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5E6870E-4A69-46DB-9321-F526492CB308}"/>
              </a:ext>
            </a:extLst>
          </p:cNvPr>
          <p:cNvSpPr/>
          <p:nvPr/>
        </p:nvSpPr>
        <p:spPr>
          <a:xfrm>
            <a:off x="7618428" y="3153606"/>
            <a:ext cx="2037154" cy="812009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Personal Contact Details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Personal Email (PI)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Home Address (I)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Mobile Phone (I)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527D095-9BED-490F-83C2-1C7034A3531E}"/>
              </a:ext>
            </a:extLst>
          </p:cNvPr>
          <p:cNvSpPr/>
          <p:nvPr/>
        </p:nvSpPr>
        <p:spPr>
          <a:xfrm>
            <a:off x="5720281" y="3528137"/>
            <a:ext cx="1382931" cy="849216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Customer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[Profile]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1EA01BC-9339-4EAD-8E2D-D744E49CB622}"/>
              </a:ext>
            </a:extLst>
          </p:cNvPr>
          <p:cNvCxnSpPr>
            <a:cxnSpLocks/>
          </p:cNvCxnSpPr>
          <p:nvPr/>
        </p:nvCxnSpPr>
        <p:spPr>
          <a:xfrm>
            <a:off x="7099184" y="3965615"/>
            <a:ext cx="519244" cy="58060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4A9724A-930E-4686-B900-0D1878CC19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98544" y="3712805"/>
            <a:ext cx="552965" cy="240533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B129E2D-1593-4AAA-B504-FF72135BD34D}"/>
              </a:ext>
            </a:extLst>
          </p:cNvPr>
          <p:cNvSpPr/>
          <p:nvPr/>
        </p:nvSpPr>
        <p:spPr>
          <a:xfrm>
            <a:off x="7618428" y="4180281"/>
            <a:ext cx="2037154" cy="731882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Demographic Details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Name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Birth Date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257FC1-D345-4E9B-9D56-E7E6CCBE1ECD}"/>
              </a:ext>
            </a:extLst>
          </p:cNvPr>
          <p:cNvSpPr txBox="1"/>
          <p:nvPr/>
        </p:nvSpPr>
        <p:spPr>
          <a:xfrm>
            <a:off x="6030816" y="5308111"/>
            <a:ext cx="49694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Product class and Profile Class data keyed using 1 value:</a:t>
            </a:r>
          </a:p>
          <a:p>
            <a:pPr marL="285750" indent="-285750">
              <a:buFontTx/>
              <a:buChar char="-"/>
            </a:pPr>
            <a:r>
              <a:rPr lang="en-US" sz="1200"/>
              <a:t>Primary Identity</a:t>
            </a:r>
          </a:p>
        </p:txBody>
      </p:sp>
    </p:spTree>
    <p:extLst>
      <p:ext uri="{BB962C8B-B14F-4D97-AF65-F5344CB8AC3E}">
        <p14:creationId xmlns:p14="http://schemas.microsoft.com/office/powerpoint/2010/main" val="5317188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FAF941-105E-41BF-ABF4-B385D93D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Lookup Entity Relationships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9DBE9C7-69D7-4757-A620-DD8ECC3FEB78}"/>
              </a:ext>
            </a:extLst>
          </p:cNvPr>
          <p:cNvSpPr txBox="1">
            <a:spLocks/>
          </p:cNvSpPr>
          <p:nvPr/>
        </p:nvSpPr>
        <p:spPr>
          <a:xfrm>
            <a:off x="304802" y="929797"/>
            <a:ext cx="8203768" cy="553998"/>
          </a:xfrm>
          <a:prstGeom prst="rect">
            <a:avLst/>
          </a:prstGeom>
        </p:spPr>
        <p:txBody>
          <a:bodyPr vert="horz" lIns="108829" tIns="54414" rIns="108829" bIns="54414" rtlCol="0">
            <a:normAutofit/>
          </a:bodyPr>
          <a:lstStyle>
            <a:lvl1pPr marL="274556" indent="-265033" algn="l" defTabSz="1087965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2399" kern="1200">
                <a:solidFill>
                  <a:schemeClr val="tx1"/>
                </a:solidFill>
                <a:latin typeface="Adobe Clean Light" pitchFamily="34" charset="0"/>
                <a:ea typeface="+mn-ea"/>
                <a:cs typeface="+mn-cs"/>
              </a:defRPr>
            </a:lvl1pPr>
            <a:lvl2pPr marL="551537" indent="-275769" algn="l" defTabSz="1087965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51753" indent="-200216" algn="l" defTabSz="1087965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50081" indent="-198327" algn="l" defTabSz="1087965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7965" indent="-137885" algn="l" defTabSz="1087965" rtl="0" eaLnBrk="1" latinLnBrk="0" hangingPunct="1">
              <a:spcBef>
                <a:spcPts val="714"/>
              </a:spcBef>
              <a:buClr>
                <a:schemeClr val="bg1">
                  <a:lumMod val="50000"/>
                </a:schemeClr>
              </a:buClr>
              <a:buSzPct val="70000"/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991901" indent="-271991" algn="l" defTabSz="10879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35883" indent="-271991" algn="l" defTabSz="10879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79865" indent="-271991" algn="l" defTabSz="10879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23847" indent="-271991" algn="l" defTabSz="10879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latin typeface="Adobe Clean Light" panose="020B0303020404020204" pitchFamily="34" charset="0"/>
              </a:rPr>
              <a:t>Provides the ability to define lookup tables to enrich segmentation experiences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E8FE098-F00C-4E5B-9DB6-C109F64B863E}"/>
              </a:ext>
            </a:extLst>
          </p:cNvPr>
          <p:cNvSpPr/>
          <p:nvPr/>
        </p:nvSpPr>
        <p:spPr>
          <a:xfrm>
            <a:off x="8757281" y="2872657"/>
            <a:ext cx="1382931" cy="849216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Store Details</a:t>
            </a:r>
            <a:b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[Store Details]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BC2835-C97D-40C5-9DF1-F58BFA702066}"/>
              </a:ext>
            </a:extLst>
          </p:cNvPr>
          <p:cNvSpPr/>
          <p:nvPr/>
        </p:nvSpPr>
        <p:spPr>
          <a:xfrm>
            <a:off x="1184619" y="2872657"/>
            <a:ext cx="1382931" cy="849216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Loyalty Members</a:t>
            </a:r>
            <a:b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</a:br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[Individual Profile]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6E86C98-615C-4A8D-8DA6-4AD77495621F}"/>
              </a:ext>
            </a:extLst>
          </p:cNvPr>
          <p:cNvSpPr/>
          <p:nvPr/>
        </p:nvSpPr>
        <p:spPr>
          <a:xfrm>
            <a:off x="3429454" y="2872657"/>
            <a:ext cx="1274521" cy="1144183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Adobe Clean Light" panose="020B0303020404020204" pitchFamily="34" charset="0"/>
              </a:rPr>
              <a:t>Loyalty Details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Level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Points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Member Since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Loyalty ID (PI)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Nearest Store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33C75F5-85FB-45FE-A60A-7CDCD3D9196F}"/>
              </a:ext>
            </a:extLst>
          </p:cNvPr>
          <p:cNvCxnSpPr>
            <a:cxnSpLocks/>
            <a:stCxn id="27" idx="3"/>
            <a:endCxn id="11" idx="1"/>
          </p:cNvCxnSpPr>
          <p:nvPr/>
        </p:nvCxnSpPr>
        <p:spPr>
          <a:xfrm>
            <a:off x="2567550" y="3297265"/>
            <a:ext cx="861904" cy="14748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0F9A55-54E5-4A28-9324-3E110A79FA17}"/>
              </a:ext>
            </a:extLst>
          </p:cNvPr>
          <p:cNvSpPr/>
          <p:nvPr/>
        </p:nvSpPr>
        <p:spPr>
          <a:xfrm>
            <a:off x="6683643" y="2918076"/>
            <a:ext cx="1201119" cy="849217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Store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Store ID (PI)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Location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dobe Clean Light" panose="020B0303020404020204" pitchFamily="34" charset="0"/>
              </a:rPr>
              <a:t>Manager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EA18F46-9694-455C-8B00-33E3737E1760}"/>
              </a:ext>
            </a:extLst>
          </p:cNvPr>
          <p:cNvCxnSpPr>
            <a:cxnSpLocks/>
            <a:stCxn id="18" idx="1"/>
            <a:endCxn id="15" idx="3"/>
          </p:cNvCxnSpPr>
          <p:nvPr/>
        </p:nvCxnSpPr>
        <p:spPr>
          <a:xfrm rot="10800000" flipV="1">
            <a:off x="7884763" y="3297265"/>
            <a:ext cx="872519" cy="4542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F0A6863-A983-4E66-A262-DA92AE7EF459}"/>
              </a:ext>
            </a:extLst>
          </p:cNvPr>
          <p:cNvCxnSpPr>
            <a:cxnSpLocks/>
          </p:cNvCxnSpPr>
          <p:nvPr/>
        </p:nvCxnSpPr>
        <p:spPr>
          <a:xfrm flipV="1">
            <a:off x="4471988" y="3297266"/>
            <a:ext cx="2446972" cy="634655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lg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C4C9E57-5D79-4EF7-849D-760B78F876D2}"/>
              </a:ext>
            </a:extLst>
          </p:cNvPr>
          <p:cNvSpPr/>
          <p:nvPr/>
        </p:nvSpPr>
        <p:spPr>
          <a:xfrm>
            <a:off x="7318160" y="5713295"/>
            <a:ext cx="47340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3" indent="0">
              <a:buNone/>
            </a:pPr>
            <a:r>
              <a:rPr lang="en-US" sz="1000"/>
              <a:t>Note:</a:t>
            </a:r>
          </a:p>
          <a:p>
            <a:pPr marL="180973" indent="-171450">
              <a:buFontTx/>
              <a:buChar char="-"/>
            </a:pPr>
            <a:r>
              <a:rPr lang="en-US" sz="1000"/>
              <a:t>1:1 correlation between dimensional entity schema and dimensional entity dataset</a:t>
            </a:r>
          </a:p>
          <a:p>
            <a:pPr marL="180973" indent="-171450">
              <a:buFontTx/>
              <a:buChar char="-"/>
            </a:pPr>
            <a:r>
              <a:rPr lang="en-US" sz="1000"/>
              <a:t>Cached in memory so should remain light weight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BDA91E-927F-4199-9021-CEB2FF47B9EF}"/>
              </a:ext>
            </a:extLst>
          </p:cNvPr>
          <p:cNvSpPr/>
          <p:nvPr/>
        </p:nvSpPr>
        <p:spPr>
          <a:xfrm>
            <a:off x="11054781" y="645326"/>
            <a:ext cx="826322" cy="627048"/>
          </a:xfrm>
          <a:prstGeom prst="roundRect">
            <a:avLst/>
          </a:prstGeom>
          <a:solidFill>
            <a:schemeClr val="bg1">
              <a:lumMod val="50000"/>
              <a:alpha val="28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Schema Class</a:t>
            </a:r>
            <a:endParaRPr lang="en-US" sz="1100">
              <a:solidFill>
                <a:schemeClr val="tx1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B09002B-2573-4B72-AEFE-D55CDA9E524B}"/>
              </a:ext>
            </a:extLst>
          </p:cNvPr>
          <p:cNvSpPr/>
          <p:nvPr/>
        </p:nvSpPr>
        <p:spPr>
          <a:xfrm>
            <a:off x="11054781" y="1366596"/>
            <a:ext cx="826322" cy="553997"/>
          </a:xfrm>
          <a:prstGeom prst="roundRect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1100" b="1">
                <a:solidFill>
                  <a:schemeClr val="tx1"/>
                </a:solidFill>
                <a:latin typeface="Adobe Clean Light" panose="020B0303020404020204" pitchFamily="34" charset="0"/>
              </a:rPr>
              <a:t>Field Group</a:t>
            </a:r>
            <a:endParaRPr lang="en-US" sz="1050">
              <a:solidFill>
                <a:schemeClr val="tx1"/>
              </a:solidFill>
              <a:latin typeface="Adobe Clean Light" panose="020B03030204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E6364-B7ED-C1C6-52C8-458733096785}"/>
              </a:ext>
            </a:extLst>
          </p:cNvPr>
          <p:cNvSpPr txBox="1"/>
          <p:nvPr/>
        </p:nvSpPr>
        <p:spPr>
          <a:xfrm>
            <a:off x="10792529" y="259558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8710765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22798-933B-49FE-9D18-BBDC45E2270F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0" i="0" kern="120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F15528-21DE-4FAA-801E-634DDDAF4B2B}" type="slidenum">
              <a:rPr lang="en-US" smtClean="0"/>
              <a:pPr algn="ctr"/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81B595-2C6D-4670-8F83-1CDF02594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45" y="0"/>
            <a:ext cx="11416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1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System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8621120" cy="4636008"/>
          </a:xfrm>
        </p:spPr>
        <p:txBody>
          <a:bodyPr/>
          <a:lstStyle/>
          <a:p>
            <a:r>
              <a:rPr lang="en-US"/>
              <a:t>Watch as I demo key constructs such as: </a:t>
            </a:r>
          </a:p>
          <a:p>
            <a:pPr lvl="1"/>
            <a:r>
              <a:rPr lang="en-US"/>
              <a:t>Marking an identity</a:t>
            </a:r>
          </a:p>
          <a:p>
            <a:pPr lvl="1"/>
            <a:r>
              <a:rPr lang="en-US"/>
              <a:t>Marking a primary identity</a:t>
            </a:r>
          </a:p>
          <a:p>
            <a:pPr lvl="1"/>
            <a:r>
              <a:rPr lang="en-US"/>
              <a:t>Building a relationship between profile &amp; lookup tables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ED1C7-268C-9E83-5309-DFED0EE2A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797" y="1790164"/>
            <a:ext cx="3026535" cy="302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24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8579-F63E-BD89-F22C-F24CEDBC3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 System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4DF44-8909-D186-5639-1FED2EFFDC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8621120" cy="4636008"/>
          </a:xfrm>
        </p:spPr>
        <p:txBody>
          <a:bodyPr/>
          <a:lstStyle/>
          <a:p>
            <a:r>
              <a:rPr lang="en-US">
                <a:hlinkClick r:id="rId2"/>
              </a:rPr>
              <a:t>Do Lab on relationships in UI </a:t>
            </a:r>
            <a:endParaRPr lang="en-US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225A1-767E-E58E-86F6-A2886A7A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129" y="1570143"/>
            <a:ext cx="3344230" cy="334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31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D948-3B05-412D-9FF4-A8F7926FDC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Enabling for Profile &amp; Union View </a:t>
            </a:r>
          </a:p>
        </p:txBody>
      </p:sp>
    </p:spTree>
    <p:extLst>
      <p:ext uri="{BB962C8B-B14F-4D97-AF65-F5344CB8AC3E}">
        <p14:creationId xmlns:p14="http://schemas.microsoft.com/office/powerpoint/2010/main" val="310649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8007-D75A-65F2-9F78-49B8C484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Enabling a schema for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B89-2407-1854-D99F-5E2F5DF6A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1" y="1431924"/>
            <a:ext cx="3941378" cy="4593971"/>
          </a:xfrm>
        </p:spPr>
        <p:txBody>
          <a:bodyPr/>
          <a:lstStyle/>
          <a:p>
            <a:r>
              <a:rPr lang="en-US">
                <a:latin typeface="Adobe Clean Light" panose="020B0303020404020204" pitchFamily="34" charset="0"/>
              </a:rPr>
              <a:t>RTCDP merges data from disparate sources to construct a complete view of each individual customer. </a:t>
            </a:r>
          </a:p>
          <a:p>
            <a:r>
              <a:rPr lang="en-US">
                <a:latin typeface="Adobe Clean Light" panose="020B0303020404020204" pitchFamily="34" charset="0"/>
              </a:rPr>
              <a:t>If you want the data captured by a schema to participate in this process, you must enable the schema for use in Profile.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15D63-9B41-B478-A4B4-897F09D3C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331" y="1389090"/>
            <a:ext cx="7121973" cy="3857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4774DC-9F64-C57C-4CDC-E8C6CBB0A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239" y="2692400"/>
            <a:ext cx="40513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13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8007-D75A-65F2-9F78-49B8C4840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Union Schema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79B89-2407-1854-D99F-5E2F5DF6A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663" y="1702676"/>
            <a:ext cx="4389806" cy="4593971"/>
          </a:xfrm>
        </p:spPr>
        <p:txBody>
          <a:bodyPr/>
          <a:lstStyle/>
          <a:p>
            <a:r>
              <a:rPr lang="en-US">
                <a:latin typeface="Adobe Clean Light" panose="020B0303020404020204" pitchFamily="34" charset="0"/>
              </a:rPr>
              <a:t>Union schema view gives a merged view of schemas belonging to a selected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01B6D-69A1-3D46-6992-D10AEDA15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070" y="1702676"/>
            <a:ext cx="6647988" cy="3033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53657A-1718-BDB2-C28F-9FA9F4C15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53" y="2648607"/>
            <a:ext cx="1963704" cy="195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86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D948-3B05-412D-9FF4-A8F7926FDC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37028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4759B-DFAC-F24D-8C55-C78C41B48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83" y="360072"/>
            <a:ext cx="11494008" cy="647458"/>
          </a:xfrm>
        </p:spPr>
        <p:txBody>
          <a:bodyPr/>
          <a:lstStyle/>
          <a:p>
            <a:r>
              <a:rPr lang="en-US"/>
              <a:t>Experience Data Model: Normalize cross channel data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B087C2C-EA8F-EF4E-87C4-B74AABCED795}"/>
              </a:ext>
            </a:extLst>
          </p:cNvPr>
          <p:cNvGrpSpPr/>
          <p:nvPr/>
        </p:nvGrpSpPr>
        <p:grpSpPr>
          <a:xfrm>
            <a:off x="8427854" y="2130768"/>
            <a:ext cx="3439595" cy="1080000"/>
            <a:chOff x="8303383" y="2445071"/>
            <a:chExt cx="3439595" cy="108000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7DF731-07DF-9142-8E2E-95A2BA0B2C7A}"/>
                </a:ext>
              </a:extLst>
            </p:cNvPr>
            <p:cNvGrpSpPr/>
            <p:nvPr/>
          </p:nvGrpSpPr>
          <p:grpSpPr>
            <a:xfrm>
              <a:off x="8736310" y="2623271"/>
              <a:ext cx="3006668" cy="723600"/>
              <a:chOff x="8600386" y="4893512"/>
              <a:chExt cx="3006668" cy="723600"/>
            </a:xfrm>
          </p:grpSpPr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42A6D233-69AB-0B41-A06F-8D8B39B91133}"/>
                  </a:ext>
                </a:extLst>
              </p:cNvPr>
              <p:cNvSpPr/>
              <p:nvPr/>
            </p:nvSpPr>
            <p:spPr>
              <a:xfrm>
                <a:off x="8600386" y="489351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6E1495-A485-E742-99B3-6A9CBE0FAA6F}"/>
                  </a:ext>
                </a:extLst>
              </p:cNvPr>
              <p:cNvSpPr txBox="1"/>
              <p:nvPr/>
            </p:nvSpPr>
            <p:spPr>
              <a:xfrm>
                <a:off x="9267928" y="4936055"/>
                <a:ext cx="23030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Out of the box insights (reports &amp; dashboards)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55B848-4494-8C49-A9CC-65C50B5D705D}"/>
                </a:ext>
              </a:extLst>
            </p:cNvPr>
            <p:cNvGrpSpPr/>
            <p:nvPr/>
          </p:nvGrpSpPr>
          <p:grpSpPr>
            <a:xfrm>
              <a:off x="8303383" y="2445071"/>
              <a:ext cx="1080000" cy="1080000"/>
              <a:chOff x="8687613" y="2139032"/>
              <a:chExt cx="1710000" cy="171000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6BD3F19-5B85-CE40-85CE-AECFC751CEFE}"/>
                  </a:ext>
                </a:extLst>
              </p:cNvPr>
              <p:cNvGrpSpPr/>
              <p:nvPr/>
            </p:nvGrpSpPr>
            <p:grpSpPr>
              <a:xfrm>
                <a:off x="8687613" y="2139032"/>
                <a:ext cx="1710000" cy="1710000"/>
                <a:chOff x="5378677" y="2730500"/>
                <a:chExt cx="2095500" cy="209550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6BEACA8-8C5D-914E-92EA-4B78FB4A9D1A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AF7B5465-CB94-CD4B-9EE9-47B8C5E024CF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3CE43CAA-8CF7-AD40-92BD-7B95F61B4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040029" y="2466603"/>
                <a:ext cx="1067427" cy="1067427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3401D5E-D9DF-DF46-8F34-8735F7D6A7DB}"/>
              </a:ext>
            </a:extLst>
          </p:cNvPr>
          <p:cNvGrpSpPr/>
          <p:nvPr/>
        </p:nvGrpSpPr>
        <p:grpSpPr>
          <a:xfrm>
            <a:off x="4412611" y="2130768"/>
            <a:ext cx="3401477" cy="1080000"/>
            <a:chOff x="4300632" y="2426958"/>
            <a:chExt cx="3401477" cy="10800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FD049A-4B62-4B4E-A958-3CC630FEE981}"/>
                </a:ext>
              </a:extLst>
            </p:cNvPr>
            <p:cNvGrpSpPr/>
            <p:nvPr/>
          </p:nvGrpSpPr>
          <p:grpSpPr>
            <a:xfrm>
              <a:off x="4695441" y="2605158"/>
              <a:ext cx="3006668" cy="723600"/>
              <a:chOff x="4510088" y="4893512"/>
              <a:chExt cx="3006668" cy="723600"/>
            </a:xfrm>
          </p:grpSpPr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15A564C6-A146-0B48-ACE5-C74A99B0D2AC}"/>
                  </a:ext>
                </a:extLst>
              </p:cNvPr>
              <p:cNvSpPr/>
              <p:nvPr/>
            </p:nvSpPr>
            <p:spPr>
              <a:xfrm>
                <a:off x="4510088" y="489351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267B5E-7D37-E54F-9CB0-2EA59C5EAF90}"/>
                  </a:ext>
                </a:extLst>
              </p:cNvPr>
              <p:cNvSpPr txBox="1"/>
              <p:nvPr/>
            </p:nvSpPr>
            <p:spPr>
              <a:xfrm>
                <a:off x="5239266" y="5003084"/>
                <a:ext cx="20671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Better data governance 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and data minimization</a:t>
                </a: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50565A-8651-5E4D-8B47-E96FF78CB5A2}"/>
                </a:ext>
              </a:extLst>
            </p:cNvPr>
            <p:cNvGrpSpPr/>
            <p:nvPr/>
          </p:nvGrpSpPr>
          <p:grpSpPr>
            <a:xfrm>
              <a:off x="4300632" y="2426958"/>
              <a:ext cx="1080000" cy="1080000"/>
              <a:chOff x="4668500" y="2139032"/>
              <a:chExt cx="1710000" cy="17100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E9132F8-FFE9-3D49-8CB8-A37E96BE0C6C}"/>
                  </a:ext>
                </a:extLst>
              </p:cNvPr>
              <p:cNvGrpSpPr/>
              <p:nvPr/>
            </p:nvGrpSpPr>
            <p:grpSpPr>
              <a:xfrm>
                <a:off x="4668500" y="2139032"/>
                <a:ext cx="1710000" cy="1710000"/>
                <a:chOff x="5378677" y="2730500"/>
                <a:chExt cx="2095500" cy="2095500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A48A0D8F-3A3B-2E41-9955-C951C15A7E75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FF05882-793D-9F48-B5FE-DE9DF81C3001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9FB742CA-721F-F04D-BC57-033B7C85B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029944" y="2500166"/>
                <a:ext cx="991914" cy="991914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9FAEAE-6B47-7942-BB9B-3B6A6A58064A}"/>
              </a:ext>
            </a:extLst>
          </p:cNvPr>
          <p:cNvGrpSpPr/>
          <p:nvPr/>
        </p:nvGrpSpPr>
        <p:grpSpPr>
          <a:xfrm>
            <a:off x="562820" y="2130768"/>
            <a:ext cx="3236025" cy="1080000"/>
            <a:chOff x="240639" y="2435873"/>
            <a:chExt cx="3236025" cy="10800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EAB256-8D33-DF48-B249-B9932A5FBA5E}"/>
                </a:ext>
              </a:extLst>
            </p:cNvPr>
            <p:cNvGrpSpPr/>
            <p:nvPr/>
          </p:nvGrpSpPr>
          <p:grpSpPr>
            <a:xfrm>
              <a:off x="469996" y="2614073"/>
              <a:ext cx="3006668" cy="723600"/>
              <a:chOff x="581210" y="3488502"/>
              <a:chExt cx="3006668" cy="723600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6FCC01A8-47E6-ED4A-8E94-02BB364B0CED}"/>
                  </a:ext>
                </a:extLst>
              </p:cNvPr>
              <p:cNvSpPr/>
              <p:nvPr/>
            </p:nvSpPr>
            <p:spPr>
              <a:xfrm>
                <a:off x="581210" y="348850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859A240-5B94-3645-8632-87B2E7E0C4EE}"/>
                  </a:ext>
                </a:extLst>
              </p:cNvPr>
              <p:cNvSpPr txBox="1"/>
              <p:nvPr/>
            </p:nvSpPr>
            <p:spPr>
              <a:xfrm>
                <a:off x="1435962" y="3586972"/>
                <a:ext cx="18645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Semantically strong single data model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E7A89B-AEB0-674E-9C10-2EDD66D5D633}"/>
                </a:ext>
              </a:extLst>
            </p:cNvPr>
            <p:cNvGrpSpPr/>
            <p:nvPr/>
          </p:nvGrpSpPr>
          <p:grpSpPr>
            <a:xfrm>
              <a:off x="240639" y="2435873"/>
              <a:ext cx="1080000" cy="1080000"/>
              <a:chOff x="649386" y="2139031"/>
              <a:chExt cx="1723111" cy="171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E14877C-0CD2-4545-94D3-DD193FF41A4D}"/>
                  </a:ext>
                </a:extLst>
              </p:cNvPr>
              <p:cNvGrpSpPr/>
              <p:nvPr/>
            </p:nvGrpSpPr>
            <p:grpSpPr>
              <a:xfrm>
                <a:off x="649386" y="2139031"/>
                <a:ext cx="1723111" cy="1710000"/>
                <a:chOff x="5378677" y="2730499"/>
                <a:chExt cx="2095500" cy="2096259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6D56E3E-8655-2245-99F4-33EE4584E3EC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D47A0D02-BF8E-1A4D-A81C-BC464FACCAEF}"/>
                    </a:ext>
                  </a:extLst>
                </p:cNvPr>
                <p:cNvSpPr/>
                <p:nvPr/>
              </p:nvSpPr>
              <p:spPr>
                <a:xfrm>
                  <a:off x="5378677" y="2730499"/>
                  <a:ext cx="2079556" cy="20962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4EA39D2B-C7F0-564A-8EEF-29933D654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92672" y="2463096"/>
                <a:ext cx="1070578" cy="1070578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1A0CA98-9F03-6C46-B6E7-8CEBF694CD33}"/>
              </a:ext>
            </a:extLst>
          </p:cNvPr>
          <p:cNvGrpSpPr/>
          <p:nvPr/>
        </p:nvGrpSpPr>
        <p:grpSpPr>
          <a:xfrm>
            <a:off x="4412611" y="3950825"/>
            <a:ext cx="3401477" cy="1080000"/>
            <a:chOff x="4300632" y="4256163"/>
            <a:chExt cx="3401477" cy="1080000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6361069-7CC7-ED49-9882-36DCAAC1AD69}"/>
                </a:ext>
              </a:extLst>
            </p:cNvPr>
            <p:cNvGrpSpPr/>
            <p:nvPr/>
          </p:nvGrpSpPr>
          <p:grpSpPr>
            <a:xfrm>
              <a:off x="4695441" y="4434363"/>
              <a:ext cx="3006668" cy="723600"/>
              <a:chOff x="4510088" y="4893512"/>
              <a:chExt cx="3006668" cy="723600"/>
            </a:xfrm>
          </p:grpSpPr>
          <p:sp>
            <p:nvSpPr>
              <p:cNvPr id="67" name="Rounded Rectangle 66">
                <a:extLst>
                  <a:ext uri="{FF2B5EF4-FFF2-40B4-BE49-F238E27FC236}">
                    <a16:creationId xmlns:a16="http://schemas.microsoft.com/office/drawing/2014/main" id="{CC18A8D7-7C18-EB47-8ACC-F1C065E7648F}"/>
                  </a:ext>
                </a:extLst>
              </p:cNvPr>
              <p:cNvSpPr/>
              <p:nvPr/>
            </p:nvSpPr>
            <p:spPr>
              <a:xfrm>
                <a:off x="4510088" y="489351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4F87EF1-AE06-EA40-B2E5-3EFFCF0531E5}"/>
                  </a:ext>
                </a:extLst>
              </p:cNvPr>
              <p:cNvSpPr txBox="1"/>
              <p:nvPr/>
            </p:nvSpPr>
            <p:spPr>
              <a:xfrm>
                <a:off x="5353895" y="4990727"/>
                <a:ext cx="210077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Efficient orchestration 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&amp; server-side forwarding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DBB951D-B09B-E247-BDCF-5AB1CB7CCE1A}"/>
                </a:ext>
              </a:extLst>
            </p:cNvPr>
            <p:cNvGrpSpPr/>
            <p:nvPr/>
          </p:nvGrpSpPr>
          <p:grpSpPr>
            <a:xfrm>
              <a:off x="4300632" y="4256163"/>
              <a:ext cx="1080000" cy="1080000"/>
              <a:chOff x="5539321" y="4355019"/>
              <a:chExt cx="1080000" cy="108000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38F7544-BB1F-0448-879F-92D5F289ADA5}"/>
                  </a:ext>
                </a:extLst>
              </p:cNvPr>
              <p:cNvGrpSpPr/>
              <p:nvPr/>
            </p:nvGrpSpPr>
            <p:grpSpPr>
              <a:xfrm>
                <a:off x="5539321" y="4355019"/>
                <a:ext cx="1080000" cy="1080000"/>
                <a:chOff x="5378677" y="2730500"/>
                <a:chExt cx="2095500" cy="2095500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10286FB8-4D41-864E-801B-81462024482A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AE0CA5B7-5C16-0B48-9976-4334D4BF8241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DE5C60B0-D379-3142-BAF6-02F93977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704062" y="4540909"/>
                <a:ext cx="741349" cy="741349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C358E1-603F-4C49-9CC1-33E26413396E}"/>
              </a:ext>
            </a:extLst>
          </p:cNvPr>
          <p:cNvGrpSpPr/>
          <p:nvPr/>
        </p:nvGrpSpPr>
        <p:grpSpPr>
          <a:xfrm>
            <a:off x="8427854" y="3950825"/>
            <a:ext cx="3690825" cy="1080000"/>
            <a:chOff x="8303383" y="4247015"/>
            <a:chExt cx="3690825" cy="108000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B4557DB2-8221-4A49-AD99-EB725579FB90}"/>
                </a:ext>
              </a:extLst>
            </p:cNvPr>
            <p:cNvGrpSpPr/>
            <p:nvPr/>
          </p:nvGrpSpPr>
          <p:grpSpPr>
            <a:xfrm>
              <a:off x="8736310" y="4425215"/>
              <a:ext cx="3257898" cy="723600"/>
              <a:chOff x="8600386" y="4893512"/>
              <a:chExt cx="3257898" cy="723600"/>
            </a:xfrm>
          </p:grpSpPr>
          <p:sp>
            <p:nvSpPr>
              <p:cNvPr id="70" name="Rounded Rectangle 69">
                <a:extLst>
                  <a:ext uri="{FF2B5EF4-FFF2-40B4-BE49-F238E27FC236}">
                    <a16:creationId xmlns:a16="http://schemas.microsoft.com/office/drawing/2014/main" id="{C0EC5E53-C026-1242-9F79-023B22ED3EB7}"/>
                  </a:ext>
                </a:extLst>
              </p:cNvPr>
              <p:cNvSpPr/>
              <p:nvPr/>
            </p:nvSpPr>
            <p:spPr>
              <a:xfrm>
                <a:off x="8600386" y="489351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01768BC-54CF-7A43-8631-C3DD7275DF98}"/>
                  </a:ext>
                </a:extLst>
              </p:cNvPr>
              <p:cNvSpPr txBox="1"/>
              <p:nvPr/>
            </p:nvSpPr>
            <p:spPr>
              <a:xfrm>
                <a:off x="9209929" y="4990726"/>
                <a:ext cx="264835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AI/ML services with min. customizations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D46349-E709-8244-BB0A-1284AD305972}"/>
                </a:ext>
              </a:extLst>
            </p:cNvPr>
            <p:cNvGrpSpPr/>
            <p:nvPr/>
          </p:nvGrpSpPr>
          <p:grpSpPr>
            <a:xfrm>
              <a:off x="8303383" y="4247015"/>
              <a:ext cx="1080000" cy="1080000"/>
              <a:chOff x="9456621" y="4355019"/>
              <a:chExt cx="1080000" cy="1080000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8E032AC-A1F7-754C-BD76-A6CB4E553D8F}"/>
                  </a:ext>
                </a:extLst>
              </p:cNvPr>
              <p:cNvGrpSpPr/>
              <p:nvPr/>
            </p:nvGrpSpPr>
            <p:grpSpPr>
              <a:xfrm>
                <a:off x="9456621" y="4355019"/>
                <a:ext cx="1080000" cy="1080000"/>
                <a:chOff x="5378677" y="2730500"/>
                <a:chExt cx="2095500" cy="2095500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A7CA66D3-19B0-A548-947E-38C2EF60769D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2BAA8C11-AE7F-6849-9143-3409D96C6BDD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FBFD92E2-4556-F54C-9065-CA12290E99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9645516" y="4511653"/>
                <a:ext cx="741349" cy="741349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3AFA9EE-96C9-494C-AE26-36E6FD74C69C}"/>
              </a:ext>
            </a:extLst>
          </p:cNvPr>
          <p:cNvGrpSpPr/>
          <p:nvPr/>
        </p:nvGrpSpPr>
        <p:grpSpPr>
          <a:xfrm>
            <a:off x="562820" y="3950825"/>
            <a:ext cx="3236025" cy="1080000"/>
            <a:chOff x="240639" y="4270061"/>
            <a:chExt cx="3236025" cy="108000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3B38CEB9-FCDC-AD41-BC10-F2889A02DDFE}"/>
                </a:ext>
              </a:extLst>
            </p:cNvPr>
            <p:cNvGrpSpPr/>
            <p:nvPr/>
          </p:nvGrpSpPr>
          <p:grpSpPr>
            <a:xfrm>
              <a:off x="469996" y="4448261"/>
              <a:ext cx="3006668" cy="723600"/>
              <a:chOff x="581210" y="3488502"/>
              <a:chExt cx="3006668" cy="723600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D900AE43-4779-784F-862B-6426515C010B}"/>
                  </a:ext>
                </a:extLst>
              </p:cNvPr>
              <p:cNvSpPr/>
              <p:nvPr/>
            </p:nvSpPr>
            <p:spPr>
              <a:xfrm>
                <a:off x="581210" y="3488502"/>
                <a:ext cx="3006668" cy="723600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Light" panose="020B0303020404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7C16A688-A230-8744-87D3-84073D2FEF65}"/>
                  </a:ext>
                </a:extLst>
              </p:cNvPr>
              <p:cNvSpPr txBox="1"/>
              <p:nvPr/>
            </p:nvSpPr>
            <p:spPr>
              <a:xfrm>
                <a:off x="1378998" y="3698185"/>
                <a:ext cx="19214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rPr>
                  <a:t>Data sharing insights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B9203E4-B4D6-5646-B86A-2B5FC368685C}"/>
                </a:ext>
              </a:extLst>
            </p:cNvPr>
            <p:cNvGrpSpPr/>
            <p:nvPr/>
          </p:nvGrpSpPr>
          <p:grpSpPr>
            <a:xfrm>
              <a:off x="240639" y="4270061"/>
              <a:ext cx="1080000" cy="1080000"/>
              <a:chOff x="1610443" y="4355019"/>
              <a:chExt cx="1080000" cy="1080000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5A77CE92-9EBC-5C46-B511-86D4BB48EEEE}"/>
                  </a:ext>
                </a:extLst>
              </p:cNvPr>
              <p:cNvGrpSpPr/>
              <p:nvPr/>
            </p:nvGrpSpPr>
            <p:grpSpPr>
              <a:xfrm>
                <a:off x="1610443" y="4355019"/>
                <a:ext cx="1080000" cy="1080000"/>
                <a:chOff x="5378677" y="2730499"/>
                <a:chExt cx="2095500" cy="2096259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49B401A-ED7A-CE4B-AAB3-D891E64F7E56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6EA0FCFD-7FBF-7C40-A766-3EE5B9DC1061}"/>
                    </a:ext>
                  </a:extLst>
                </p:cNvPr>
                <p:cNvSpPr/>
                <p:nvPr/>
              </p:nvSpPr>
              <p:spPr>
                <a:xfrm>
                  <a:off x="5378677" y="2730499"/>
                  <a:ext cx="2079556" cy="209625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12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b="0" i="0" u="none" strike="noStrike" kern="0" cap="none" spc="0" normalizeH="0" baseline="0" noProof="0">
                    <a:ln>
                      <a:noFill/>
                    </a:ln>
                    <a:solidFill>
                      <a:srgbClr val="2C2C2C"/>
                    </a:solidFill>
                    <a:effectLst/>
                    <a:uLnTx/>
                    <a:uFillTx/>
                    <a:latin typeface="Adobe Clean Light" panose="020B0303020404020204" pitchFamily="34" charset="0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4886143C-5CBD-D64A-BD1B-54006C9E5D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42918" y="4549013"/>
                <a:ext cx="815483" cy="815483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837A00B-546F-3248-80BC-08A96D032F8E}"/>
              </a:ext>
            </a:extLst>
          </p:cNvPr>
          <p:cNvSpPr txBox="1"/>
          <p:nvPr/>
        </p:nvSpPr>
        <p:spPr>
          <a:xfrm>
            <a:off x="562820" y="1477299"/>
            <a:ext cx="111721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dobe Clean" panose="020B0503020404020204" pitchFamily="34" charset="0"/>
                <a:ea typeface="+mn-lt"/>
                <a:cs typeface="+mn-lt"/>
              </a:rPr>
              <a:t>XDM </a:t>
            </a:r>
            <a:r>
              <a:rPr lang="en-US" sz="2400">
                <a:latin typeface="Adobe Clean" panose="020B0503020404020204" pitchFamily="34" charset="0"/>
                <a:ea typeface="+mn-lt"/>
                <a:cs typeface="+mn-lt"/>
              </a:rPr>
              <a:t>u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dobe Clean" panose="020B0503020404020204" pitchFamily="34" charset="0"/>
                <a:ea typeface="+mn-lt"/>
                <a:cs typeface="+mn-lt"/>
              </a:rPr>
              <a:t>nlocks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dobe Clean" panose="020B0503020404020204" pitchFamily="34" charset="0"/>
                <a:ea typeface="+mn-lt"/>
                <a:cs typeface="+mn-lt"/>
              </a:rPr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78497A-FBE3-9CDA-E4F1-F13D7A45F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4954" y="6006421"/>
            <a:ext cx="7598576" cy="814851"/>
          </a:xfrm>
          <a:prstGeom prst="rect">
            <a:avLst/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445C2B9-99D6-52A4-F7B2-253188C43038}"/>
              </a:ext>
            </a:extLst>
          </p:cNvPr>
          <p:cNvGrpSpPr/>
          <p:nvPr/>
        </p:nvGrpSpPr>
        <p:grpSpPr>
          <a:xfrm>
            <a:off x="3274784" y="6184905"/>
            <a:ext cx="5484405" cy="673095"/>
            <a:chOff x="5875455" y="4848912"/>
            <a:chExt cx="5484405" cy="6730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E6152A-29D8-0F48-4F05-ADA1FEC24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2305" y="4848912"/>
              <a:ext cx="400159" cy="402511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AA6128-BBB5-2098-FF84-B3ED258D24F4}"/>
                </a:ext>
              </a:extLst>
            </p:cNvPr>
            <p:cNvSpPr/>
            <p:nvPr/>
          </p:nvSpPr>
          <p:spPr>
            <a:xfrm>
              <a:off x="6789056" y="5262764"/>
              <a:ext cx="601691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CRM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07B755D-5D5A-7C67-D1FD-2804EBD40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83267" y="4848912"/>
              <a:ext cx="576593" cy="437356"/>
            </a:xfrm>
            <a:prstGeom prst="rect">
              <a:avLst/>
            </a:prstGeom>
            <a:ln>
              <a:noFill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A255F2-7D87-021C-5BCB-6640BDBC3F17}"/>
                </a:ext>
              </a:extLst>
            </p:cNvPr>
            <p:cNvSpPr/>
            <p:nvPr/>
          </p:nvSpPr>
          <p:spPr>
            <a:xfrm>
              <a:off x="10844688" y="5262764"/>
              <a:ext cx="411842" cy="24615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PIM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DE7E702-32BD-D7D5-66E2-514D7D7F0FF2}"/>
                </a:ext>
              </a:extLst>
            </p:cNvPr>
            <p:cNvSpPr/>
            <p:nvPr/>
          </p:nvSpPr>
          <p:spPr>
            <a:xfrm>
              <a:off x="5951740" y="5262764"/>
              <a:ext cx="438311" cy="24615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POS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B59C544-4651-D5CA-82F6-75C6B8AE1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75455" y="4848912"/>
              <a:ext cx="576593" cy="4373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3291A64-E052-DD4A-1944-D4639231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2719" y="4848912"/>
              <a:ext cx="576592" cy="437354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7D55C18-B128-46AB-E8F9-705C34F7C26F}"/>
                </a:ext>
              </a:extLst>
            </p:cNvPr>
            <p:cNvSpPr/>
            <p:nvPr/>
          </p:nvSpPr>
          <p:spPr>
            <a:xfrm>
              <a:off x="9490670" y="5262764"/>
              <a:ext cx="1159024" cy="24622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Merchandising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93DDC60-65C7-1B05-BB2D-3DB001789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66417" y="4848912"/>
              <a:ext cx="576593" cy="437355"/>
            </a:xfrm>
            <a:prstGeom prst="rect">
              <a:avLst/>
            </a:prstGeom>
            <a:ln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2563D4-0B76-A7E4-E797-3A55ECA6FD71}"/>
                </a:ext>
              </a:extLst>
            </p:cNvPr>
            <p:cNvSpPr/>
            <p:nvPr/>
          </p:nvSpPr>
          <p:spPr>
            <a:xfrm>
              <a:off x="8805392" y="5262764"/>
              <a:ext cx="406457" cy="24615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ERP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9A53613-77B3-9AA8-3C38-66572AF3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49568" y="4848912"/>
              <a:ext cx="576593" cy="437356"/>
            </a:xfrm>
            <a:prstGeom prst="rect">
              <a:avLst/>
            </a:prstGeom>
            <a:ln>
              <a:noFill/>
            </a:ln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E169770-9C54-2282-28CB-FFDE47BAB399}"/>
                </a:ext>
              </a:extLst>
            </p:cNvPr>
            <p:cNvSpPr/>
            <p:nvPr/>
          </p:nvSpPr>
          <p:spPr>
            <a:xfrm>
              <a:off x="7406130" y="5275850"/>
              <a:ext cx="1208912" cy="24615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32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Arial" pitchFamily="34" charset="0"/>
                </a:rPr>
                <a:t>Mkt Automation</a:t>
              </a:r>
            </a:p>
          </p:txBody>
        </p:sp>
      </p:grpSp>
      <p:sp>
        <p:nvSpPr>
          <p:cNvPr id="50" name="Left Brace 49">
            <a:extLst>
              <a:ext uri="{FF2B5EF4-FFF2-40B4-BE49-F238E27FC236}">
                <a16:creationId xmlns:a16="http://schemas.microsoft.com/office/drawing/2014/main" id="{94EB0074-D388-2033-4882-5F1821AA778E}"/>
              </a:ext>
            </a:extLst>
          </p:cNvPr>
          <p:cNvSpPr/>
          <p:nvPr/>
        </p:nvSpPr>
        <p:spPr>
          <a:xfrm rot="5400000">
            <a:off x="5619245" y="1631862"/>
            <a:ext cx="584774" cy="7837331"/>
          </a:xfrm>
          <a:prstGeom prst="leftBrace">
            <a:avLst>
              <a:gd name="adj1" fmla="val 8333"/>
              <a:gd name="adj2" fmla="val 50139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3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B2BC-C623-45D3-A479-506E4DC4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>
                <a:solidFill>
                  <a:srgbClr val="FA0F00"/>
                </a:solidFill>
                <a:latin typeface="Adobe Clean ExtraBold" panose="020B0503020404020204" pitchFamily="34" charset="0"/>
              </a:rPr>
              <a:t>XDM System in Adobe Experience Platform</a:t>
            </a: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CE3FB40E-7DEC-45EB-985D-E4B319EFC263}"/>
              </a:ext>
            </a:extLst>
          </p:cNvPr>
          <p:cNvSpPr/>
          <p:nvPr/>
        </p:nvSpPr>
        <p:spPr>
          <a:xfrm flipH="1">
            <a:off x="7014128" y="2116631"/>
            <a:ext cx="457200" cy="416859"/>
          </a:xfrm>
          <a:custGeom>
            <a:avLst/>
            <a:gdLst>
              <a:gd name="connsiteX0" fmla="*/ 551329 w 551329"/>
              <a:gd name="connsiteY0" fmla="*/ 416859 h 416859"/>
              <a:gd name="connsiteX1" fmla="*/ 551329 w 551329"/>
              <a:gd name="connsiteY1" fmla="*/ 0 h 416859"/>
              <a:gd name="connsiteX2" fmla="*/ 0 w 551329"/>
              <a:gd name="connsiteY2" fmla="*/ 0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29" h="416859">
                <a:moveTo>
                  <a:pt x="551329" y="416859"/>
                </a:moveTo>
                <a:lnTo>
                  <a:pt x="551329" y="0"/>
                </a:lnTo>
                <a:lnTo>
                  <a:pt x="0" y="0"/>
                </a:lnTo>
              </a:path>
            </a:pathLst>
          </a:custGeom>
          <a:ln w="28575">
            <a:solidFill>
              <a:srgbClr val="0D0D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AD09AE51-1FD1-4702-8A1D-D5A4B3C3CA34}"/>
              </a:ext>
            </a:extLst>
          </p:cNvPr>
          <p:cNvSpPr/>
          <p:nvPr/>
        </p:nvSpPr>
        <p:spPr>
          <a:xfrm flipH="1" flipV="1">
            <a:off x="7014128" y="4912507"/>
            <a:ext cx="457200" cy="416859"/>
          </a:xfrm>
          <a:custGeom>
            <a:avLst/>
            <a:gdLst>
              <a:gd name="connsiteX0" fmla="*/ 551329 w 551329"/>
              <a:gd name="connsiteY0" fmla="*/ 416859 h 416859"/>
              <a:gd name="connsiteX1" fmla="*/ 551329 w 551329"/>
              <a:gd name="connsiteY1" fmla="*/ 0 h 416859"/>
              <a:gd name="connsiteX2" fmla="*/ 0 w 551329"/>
              <a:gd name="connsiteY2" fmla="*/ 0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29" h="416859">
                <a:moveTo>
                  <a:pt x="551329" y="416859"/>
                </a:moveTo>
                <a:lnTo>
                  <a:pt x="551329" y="0"/>
                </a:lnTo>
                <a:lnTo>
                  <a:pt x="0" y="0"/>
                </a:lnTo>
              </a:path>
            </a:pathLst>
          </a:custGeom>
          <a:ln w="28575">
            <a:solidFill>
              <a:srgbClr val="0D0D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F67408E-992A-4BD9-A96B-953A6D9F3B3D}"/>
              </a:ext>
            </a:extLst>
          </p:cNvPr>
          <p:cNvSpPr/>
          <p:nvPr/>
        </p:nvSpPr>
        <p:spPr>
          <a:xfrm>
            <a:off x="4670195" y="2116631"/>
            <a:ext cx="457200" cy="416859"/>
          </a:xfrm>
          <a:custGeom>
            <a:avLst/>
            <a:gdLst>
              <a:gd name="connsiteX0" fmla="*/ 551329 w 551329"/>
              <a:gd name="connsiteY0" fmla="*/ 416859 h 416859"/>
              <a:gd name="connsiteX1" fmla="*/ 551329 w 551329"/>
              <a:gd name="connsiteY1" fmla="*/ 0 h 416859"/>
              <a:gd name="connsiteX2" fmla="*/ 0 w 551329"/>
              <a:gd name="connsiteY2" fmla="*/ 0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29" h="416859">
                <a:moveTo>
                  <a:pt x="551329" y="416859"/>
                </a:moveTo>
                <a:lnTo>
                  <a:pt x="551329" y="0"/>
                </a:lnTo>
                <a:lnTo>
                  <a:pt x="0" y="0"/>
                </a:lnTo>
              </a:path>
            </a:pathLst>
          </a:custGeom>
          <a:ln w="28575">
            <a:solidFill>
              <a:srgbClr val="0D0D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9D55FAF2-D555-45E4-80B0-0B850C2D48A5}"/>
              </a:ext>
            </a:extLst>
          </p:cNvPr>
          <p:cNvSpPr/>
          <p:nvPr/>
        </p:nvSpPr>
        <p:spPr>
          <a:xfrm flipV="1">
            <a:off x="4670195" y="4912507"/>
            <a:ext cx="457200" cy="416859"/>
          </a:xfrm>
          <a:custGeom>
            <a:avLst/>
            <a:gdLst>
              <a:gd name="connsiteX0" fmla="*/ 551329 w 551329"/>
              <a:gd name="connsiteY0" fmla="*/ 416859 h 416859"/>
              <a:gd name="connsiteX1" fmla="*/ 551329 w 551329"/>
              <a:gd name="connsiteY1" fmla="*/ 0 h 416859"/>
              <a:gd name="connsiteX2" fmla="*/ 0 w 551329"/>
              <a:gd name="connsiteY2" fmla="*/ 0 h 416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29" h="416859">
                <a:moveTo>
                  <a:pt x="551329" y="416859"/>
                </a:moveTo>
                <a:lnTo>
                  <a:pt x="551329" y="0"/>
                </a:lnTo>
                <a:lnTo>
                  <a:pt x="0" y="0"/>
                </a:lnTo>
              </a:path>
            </a:pathLst>
          </a:custGeom>
          <a:ln w="28575">
            <a:solidFill>
              <a:srgbClr val="0D0D0D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E99C8714-19F8-42BC-BD90-CBC86BAA15AF}"/>
              </a:ext>
            </a:extLst>
          </p:cNvPr>
          <p:cNvSpPr/>
          <p:nvPr/>
        </p:nvSpPr>
        <p:spPr>
          <a:xfrm rot="5400000">
            <a:off x="1577008" y="-44449"/>
            <a:ext cx="1713665" cy="4252935"/>
          </a:xfrm>
          <a:prstGeom prst="roundRect">
            <a:avLst>
              <a:gd name="adj" fmla="val 6809"/>
            </a:avLst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23E9DA8F-E40E-41C7-BFFA-AF7511A3D57C}"/>
              </a:ext>
            </a:extLst>
          </p:cNvPr>
          <p:cNvSpPr/>
          <p:nvPr/>
        </p:nvSpPr>
        <p:spPr>
          <a:xfrm rot="5400000">
            <a:off x="1577008" y="2941122"/>
            <a:ext cx="1713665" cy="4252935"/>
          </a:xfrm>
          <a:prstGeom prst="roundRect">
            <a:avLst>
              <a:gd name="adj" fmla="val 6809"/>
            </a:avLst>
          </a:prstGeom>
          <a:solidFill>
            <a:srgbClr val="F2F2F2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SemiLight" panose="020B0403020404020204" pitchFamily="34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8074D9-3050-4849-8C8B-5EADDC7E6B92}"/>
              </a:ext>
            </a:extLst>
          </p:cNvPr>
          <p:cNvSpPr/>
          <p:nvPr/>
        </p:nvSpPr>
        <p:spPr>
          <a:xfrm>
            <a:off x="1179514" y="1479681"/>
            <a:ext cx="240638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>
                <a:solidFill>
                  <a:srgbClr val="0D0D0D"/>
                </a:solidFill>
                <a:latin typeface="+mj-lt"/>
              </a:rPr>
              <a:t>Data Ingestion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dobe Clean SemiLight" panose="020B0403020404020204" pitchFamily="34" charset="0"/>
              </a:rPr>
              <a:t>Customer schemas</a:t>
            </a:r>
          </a:p>
          <a:p>
            <a:pPr marL="422728" indent="-285664">
              <a:spcBef>
                <a:spcPts val="600"/>
              </a:spcBef>
              <a:buClr>
                <a:prstClr val="white"/>
              </a:buClr>
              <a:buSzPct val="70000"/>
              <a:buFont typeface="Arial" panose="020B0604020202020204" pitchFamily="34" charset="0"/>
              <a:buChar char="•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BE6EBE-C008-45BF-B4E1-CF4EED8D4A3F}"/>
              </a:ext>
            </a:extLst>
          </p:cNvPr>
          <p:cNvSpPr/>
          <p:nvPr/>
        </p:nvSpPr>
        <p:spPr>
          <a:xfrm>
            <a:off x="1142114" y="4509295"/>
            <a:ext cx="2720903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0">
                <a:solidFill>
                  <a:srgbClr val="0D0D0D"/>
                </a:solidFill>
                <a:latin typeface="+mj-lt"/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dobe Clean SemiLight" panose="020B0403020404020204" pitchFamily="34" charset="0"/>
              </a:rPr>
              <a:t>Audience creation using</a:t>
            </a:r>
            <a:r>
              <a:rPr lang="en-CA" sz="1600">
                <a:solidFill>
                  <a:schemeClr val="tx1">
                    <a:lumMod val="85000"/>
                    <a:lumOff val="15000"/>
                  </a:schemeClr>
                </a:solidFill>
                <a:latin typeface="Adobe Clean SemiLight" panose="020B0403020404020204" pitchFamily="34" charset="0"/>
              </a:rPr>
              <a:t> profile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Adobe Clean SemiLight" panose="020B0403020404020204" pitchFamily="34" charset="0"/>
              </a:rPr>
              <a:t>Enables personalization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4DCD39-5544-4D03-8CE7-39794B6E17F3}"/>
              </a:ext>
            </a:extLst>
          </p:cNvPr>
          <p:cNvGrpSpPr/>
          <p:nvPr/>
        </p:nvGrpSpPr>
        <p:grpSpPr>
          <a:xfrm>
            <a:off x="466122" y="4371516"/>
            <a:ext cx="638579" cy="638579"/>
            <a:chOff x="1987095" y="3322442"/>
            <a:chExt cx="638579" cy="638579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6249087D-2079-4298-8DCC-B0E726FB11DF}"/>
                </a:ext>
              </a:extLst>
            </p:cNvPr>
            <p:cNvGrpSpPr/>
            <p:nvPr/>
          </p:nvGrpSpPr>
          <p:grpSpPr>
            <a:xfrm>
              <a:off x="1987095" y="3322442"/>
              <a:ext cx="638579" cy="638579"/>
              <a:chOff x="696626" y="1577347"/>
              <a:chExt cx="1951666" cy="1951666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1326EE62-8B33-4F3D-9BA4-42C8DE8EC3BB}"/>
                  </a:ext>
                </a:extLst>
              </p:cNvPr>
              <p:cNvGrpSpPr/>
              <p:nvPr/>
            </p:nvGrpSpPr>
            <p:grpSpPr>
              <a:xfrm>
                <a:off x="696626" y="1577347"/>
                <a:ext cx="1951666" cy="1951666"/>
                <a:chOff x="5378677" y="2730500"/>
                <a:chExt cx="2095500" cy="2095500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12D5266D-9F79-4F74-B787-8D857E84E6E1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DC6F10D8-B26A-4372-B6AC-DC58B44BA4EE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01FA9E5-4D00-4899-B1CB-6B5A45DD21AB}"/>
                  </a:ext>
                </a:extLst>
              </p:cNvPr>
              <p:cNvSpPr/>
              <p:nvPr/>
            </p:nvSpPr>
            <p:spPr>
              <a:xfrm>
                <a:off x="836465" y="1717186"/>
                <a:ext cx="1671988" cy="1671988"/>
              </a:xfrm>
              <a:prstGeom prst="ellipse">
                <a:avLst/>
              </a:prstGeom>
              <a:solidFill>
                <a:schemeClr val="accent6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0EEBBE0B-A007-4BCD-A338-133C1D054724}"/>
                </a:ext>
              </a:extLst>
            </p:cNvPr>
            <p:cNvGrpSpPr/>
            <p:nvPr/>
          </p:nvGrpSpPr>
          <p:grpSpPr>
            <a:xfrm>
              <a:off x="2146610" y="3478810"/>
              <a:ext cx="323850" cy="323850"/>
              <a:chOff x="783618" y="4053164"/>
              <a:chExt cx="323850" cy="323850"/>
            </a:xfrm>
          </p:grpSpPr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id="{F06C1939-81FA-422B-8CED-97977BA59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18" y="4053164"/>
                <a:ext cx="252413" cy="323850"/>
              </a:xfrm>
              <a:custGeom>
                <a:avLst/>
                <a:gdLst>
                  <a:gd name="T0" fmla="*/ 120 w 207"/>
                  <a:gd name="T1" fmla="*/ 0 h 266"/>
                  <a:gd name="T2" fmla="*/ 0 w 207"/>
                  <a:gd name="T3" fmla="*/ 133 h 266"/>
                  <a:gd name="T4" fmla="*/ 133 w 207"/>
                  <a:gd name="T5" fmla="*/ 266 h 266"/>
                  <a:gd name="T6" fmla="*/ 207 w 207"/>
                  <a:gd name="T7" fmla="*/ 243 h 266"/>
                  <a:gd name="T8" fmla="*/ 120 w 207"/>
                  <a:gd name="T9" fmla="*/ 137 h 266"/>
                  <a:gd name="T10" fmla="*/ 120 w 207"/>
                  <a:gd name="T1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7" h="266">
                    <a:moveTo>
                      <a:pt x="120" y="0"/>
                    </a:moveTo>
                    <a:cubicBezTo>
                      <a:pt x="53" y="7"/>
                      <a:pt x="0" y="64"/>
                      <a:pt x="0" y="133"/>
                    </a:cubicBezTo>
                    <a:cubicBezTo>
                      <a:pt x="0" y="206"/>
                      <a:pt x="60" y="266"/>
                      <a:pt x="133" y="266"/>
                    </a:cubicBezTo>
                    <a:cubicBezTo>
                      <a:pt x="160" y="266"/>
                      <a:pt x="186" y="258"/>
                      <a:pt x="207" y="243"/>
                    </a:cubicBezTo>
                    <a:cubicBezTo>
                      <a:pt x="120" y="137"/>
                      <a:pt x="120" y="137"/>
                      <a:pt x="120" y="137"/>
                    </a:cubicBezTo>
                    <a:lnTo>
                      <a:pt x="120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id="{6F8F7A0C-F16A-44C5-B621-7CBD7644B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418" y="4053164"/>
                <a:ext cx="146050" cy="274638"/>
              </a:xfrm>
              <a:custGeom>
                <a:avLst/>
                <a:gdLst>
                  <a:gd name="T0" fmla="*/ 0 w 120"/>
                  <a:gd name="T1" fmla="*/ 0 h 226"/>
                  <a:gd name="T2" fmla="*/ 0 w 120"/>
                  <a:gd name="T3" fmla="*/ 27 h 226"/>
                  <a:gd name="T4" fmla="*/ 93 w 120"/>
                  <a:gd name="T5" fmla="*/ 133 h 226"/>
                  <a:gd name="T6" fmla="*/ 64 w 120"/>
                  <a:gd name="T7" fmla="*/ 206 h 226"/>
                  <a:gd name="T8" fmla="*/ 81 w 120"/>
                  <a:gd name="T9" fmla="*/ 226 h 226"/>
                  <a:gd name="T10" fmla="*/ 120 w 120"/>
                  <a:gd name="T11" fmla="*/ 133 h 226"/>
                  <a:gd name="T12" fmla="*/ 0 w 120"/>
                  <a:gd name="T13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22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53" y="34"/>
                      <a:pt x="93" y="78"/>
                      <a:pt x="93" y="133"/>
                    </a:cubicBezTo>
                    <a:cubicBezTo>
                      <a:pt x="93" y="161"/>
                      <a:pt x="82" y="187"/>
                      <a:pt x="64" y="206"/>
                    </a:cubicBezTo>
                    <a:cubicBezTo>
                      <a:pt x="81" y="226"/>
                      <a:pt x="81" y="226"/>
                      <a:pt x="81" y="226"/>
                    </a:cubicBezTo>
                    <a:cubicBezTo>
                      <a:pt x="105" y="202"/>
                      <a:pt x="120" y="169"/>
                      <a:pt x="120" y="133"/>
                    </a:cubicBezTo>
                    <a:cubicBezTo>
                      <a:pt x="120" y="64"/>
                      <a:pt x="67" y="7"/>
                      <a:pt x="0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1A8B0D86-0F5A-4E2E-82BE-D17F2D17A687}"/>
              </a:ext>
            </a:extLst>
          </p:cNvPr>
          <p:cNvSpPr/>
          <p:nvPr/>
        </p:nvSpPr>
        <p:spPr>
          <a:xfrm>
            <a:off x="4767533" y="2488014"/>
            <a:ext cx="2696594" cy="2696592"/>
          </a:xfrm>
          <a:prstGeom prst="ellipse">
            <a:avLst/>
          </a:prstGeom>
          <a:noFill/>
          <a:ln w="25400" cap="flat" cmpd="sng" algn="ctr">
            <a:solidFill>
              <a:srgbClr val="E8000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Light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4040FA-28EB-4D61-9852-88075AB25159}"/>
              </a:ext>
            </a:extLst>
          </p:cNvPr>
          <p:cNvSpPr txBox="1"/>
          <p:nvPr/>
        </p:nvSpPr>
        <p:spPr>
          <a:xfrm>
            <a:off x="4909374" y="3461602"/>
            <a:ext cx="24660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827155"/>
            <a:r>
              <a:rPr lang="en-US" sz="2000">
                <a:solidFill>
                  <a:srgbClr val="FA0F00"/>
                </a:solidFill>
                <a:latin typeface="Adobe Clean ExtraBold" panose="020B0503020404020204" pitchFamily="34" charset="0"/>
              </a:rPr>
              <a:t>XDM</a:t>
            </a:r>
          </a:p>
          <a:p>
            <a:pPr algn="ctr" defTabSz="1827155"/>
            <a:r>
              <a:rPr lang="en-US" sz="2000">
                <a:solidFill>
                  <a:srgbClr val="FA0F00"/>
                </a:solidFill>
                <a:latin typeface="Adobe Clean ExtraBold" panose="020B0503020404020204" pitchFamily="34" charset="0"/>
              </a:rPr>
              <a:t>System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871CDA4-B303-4F05-97EC-A65951058B94}"/>
              </a:ext>
            </a:extLst>
          </p:cNvPr>
          <p:cNvGrpSpPr/>
          <p:nvPr/>
        </p:nvGrpSpPr>
        <p:grpSpPr>
          <a:xfrm>
            <a:off x="4744961" y="4344431"/>
            <a:ext cx="831738" cy="831738"/>
            <a:chOff x="4869847" y="2038972"/>
            <a:chExt cx="831738" cy="831738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21D8683C-0E61-4AD5-8B12-C430B06DB867}"/>
                </a:ext>
              </a:extLst>
            </p:cNvPr>
            <p:cNvSpPr/>
            <p:nvPr/>
          </p:nvSpPr>
          <p:spPr>
            <a:xfrm rot="19800000">
              <a:off x="4869847" y="2038972"/>
              <a:ext cx="831738" cy="831738"/>
            </a:xfrm>
            <a:prstGeom prst="ellipse">
              <a:avLst/>
            </a:prstGeom>
            <a:noFill/>
            <a:ln w="12700" cap="flat" cmpd="sng" algn="ctr">
              <a:solidFill>
                <a:srgbClr val="E80002"/>
              </a:solidFill>
              <a:prstDash val="sysDot"/>
              <a:round/>
              <a:headEnd/>
              <a:tailEnd/>
            </a:ln>
            <a:effectLst>
              <a:outerShdw blurRad="50800" dist="63500" dir="5400000" algn="t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 Light"/>
                <a:ea typeface="+mn-ea"/>
                <a:cs typeface="+mn-cs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31DF0F46-B955-4F45-A6C1-0213C0A64E6D}"/>
                </a:ext>
              </a:extLst>
            </p:cNvPr>
            <p:cNvSpPr/>
            <p:nvPr/>
          </p:nvSpPr>
          <p:spPr>
            <a:xfrm rot="19800000">
              <a:off x="4906959" y="2076084"/>
              <a:ext cx="757515" cy="757515"/>
            </a:xfrm>
            <a:prstGeom prst="ellipse">
              <a:avLst/>
            </a:prstGeom>
            <a:solidFill>
              <a:srgbClr val="0D0D0D"/>
            </a:solidFill>
            <a:ln w="19050" cap="flat" cmpd="sng" algn="ctr">
              <a:noFill/>
              <a:prstDash val="sysDot"/>
              <a:round/>
              <a:headEnd/>
              <a:tailEnd/>
            </a:ln>
            <a:effectLst>
              <a:outerShdw blurRad="50800" dist="63500" dir="5400000" algn="t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 Light"/>
                <a:ea typeface="+mn-ea"/>
                <a:cs typeface="+mn-cs"/>
              </a:endParaRPr>
            </a:p>
          </p:txBody>
        </p:sp>
      </p:grpSp>
      <p:grpSp>
        <p:nvGrpSpPr>
          <p:cNvPr id="25" name="Group 10">
            <a:extLst>
              <a:ext uri="{FF2B5EF4-FFF2-40B4-BE49-F238E27FC236}">
                <a16:creationId xmlns:a16="http://schemas.microsoft.com/office/drawing/2014/main" id="{97C90EC3-0AAB-42AF-9DAE-0EF3A21920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06397" y="4527740"/>
            <a:ext cx="454216" cy="430046"/>
            <a:chOff x="2599" y="2616"/>
            <a:chExt cx="451" cy="427"/>
          </a:xfrm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8DC2646-431A-4046-8D20-27A4B2C8C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2" y="2616"/>
              <a:ext cx="234" cy="234"/>
            </a:xfrm>
            <a:custGeom>
              <a:avLst/>
              <a:gdLst>
                <a:gd name="T0" fmla="*/ 126 w 153"/>
                <a:gd name="T1" fmla="*/ 126 h 153"/>
                <a:gd name="T2" fmla="*/ 28 w 153"/>
                <a:gd name="T3" fmla="*/ 126 h 153"/>
                <a:gd name="T4" fmla="*/ 28 w 153"/>
                <a:gd name="T5" fmla="*/ 28 h 153"/>
                <a:gd name="T6" fmla="*/ 126 w 153"/>
                <a:gd name="T7" fmla="*/ 28 h 153"/>
                <a:gd name="T8" fmla="*/ 126 w 153"/>
                <a:gd name="T9" fmla="*/ 12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26" y="126"/>
                  </a:moveTo>
                  <a:cubicBezTo>
                    <a:pt x="99" y="153"/>
                    <a:pt x="55" y="153"/>
                    <a:pt x="28" y="126"/>
                  </a:cubicBezTo>
                  <a:cubicBezTo>
                    <a:pt x="0" y="99"/>
                    <a:pt x="0" y="55"/>
                    <a:pt x="28" y="28"/>
                  </a:cubicBezTo>
                  <a:cubicBezTo>
                    <a:pt x="55" y="0"/>
                    <a:pt x="99" y="0"/>
                    <a:pt x="126" y="28"/>
                  </a:cubicBezTo>
                  <a:cubicBezTo>
                    <a:pt x="153" y="55"/>
                    <a:pt x="153" y="99"/>
                    <a:pt x="126" y="126"/>
                  </a:cubicBezTo>
                  <a:close/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C004AE6-6AC9-4598-B761-B64562CA5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2" y="2680"/>
              <a:ext cx="29" cy="106"/>
            </a:xfrm>
            <a:custGeom>
              <a:avLst/>
              <a:gdLst>
                <a:gd name="T0" fmla="*/ 0 w 19"/>
                <a:gd name="T1" fmla="*/ 0 h 69"/>
                <a:gd name="T2" fmla="*/ 0 w 19"/>
                <a:gd name="T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" h="69">
                  <a:moveTo>
                    <a:pt x="0" y="0"/>
                  </a:moveTo>
                  <a:cubicBezTo>
                    <a:pt x="19" y="19"/>
                    <a:pt x="19" y="50"/>
                    <a:pt x="0" y="69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C39EA05A-AAAE-4021-9BC8-227E2D025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9" y="2783"/>
              <a:ext cx="132" cy="130"/>
            </a:xfrm>
            <a:custGeom>
              <a:avLst/>
              <a:gdLst>
                <a:gd name="T0" fmla="*/ 86 w 86"/>
                <a:gd name="T1" fmla="*/ 27 h 85"/>
                <a:gd name="T2" fmla="*/ 32 w 86"/>
                <a:gd name="T3" fmla="*/ 81 h 85"/>
                <a:gd name="T4" fmla="*/ 16 w 86"/>
                <a:gd name="T5" fmla="*/ 81 h 85"/>
                <a:gd name="T6" fmla="*/ 5 w 86"/>
                <a:gd name="T7" fmla="*/ 70 h 85"/>
                <a:gd name="T8" fmla="*/ 5 w 86"/>
                <a:gd name="T9" fmla="*/ 53 h 85"/>
                <a:gd name="T10" fmla="*/ 59 w 86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5">
                  <a:moveTo>
                    <a:pt x="86" y="27"/>
                  </a:moveTo>
                  <a:cubicBezTo>
                    <a:pt x="32" y="81"/>
                    <a:pt x="32" y="81"/>
                    <a:pt x="32" y="81"/>
                  </a:cubicBezTo>
                  <a:cubicBezTo>
                    <a:pt x="27" y="85"/>
                    <a:pt x="20" y="85"/>
                    <a:pt x="16" y="8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0" y="65"/>
                    <a:pt x="0" y="58"/>
                    <a:pt x="5" y="53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83080AE-B38D-461C-B225-AE19136C1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7" y="2749"/>
              <a:ext cx="313" cy="294"/>
            </a:xfrm>
            <a:custGeom>
              <a:avLst/>
              <a:gdLst>
                <a:gd name="T0" fmla="*/ 97 w 205"/>
                <a:gd name="T1" fmla="*/ 0 h 192"/>
                <a:gd name="T2" fmla="*/ 195 w 205"/>
                <a:gd name="T3" fmla="*/ 0 h 192"/>
                <a:gd name="T4" fmla="*/ 205 w 205"/>
                <a:gd name="T5" fmla="*/ 10 h 192"/>
                <a:gd name="T6" fmla="*/ 205 w 205"/>
                <a:gd name="T7" fmla="*/ 182 h 192"/>
                <a:gd name="T8" fmla="*/ 195 w 205"/>
                <a:gd name="T9" fmla="*/ 192 h 192"/>
                <a:gd name="T10" fmla="*/ 9 w 205"/>
                <a:gd name="T11" fmla="*/ 192 h 192"/>
                <a:gd name="T12" fmla="*/ 0 w 205"/>
                <a:gd name="T13" fmla="*/ 182 h 192"/>
                <a:gd name="T14" fmla="*/ 0 w 205"/>
                <a:gd name="T15" fmla="*/ 5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92">
                  <a:moveTo>
                    <a:pt x="97" y="0"/>
                  </a:moveTo>
                  <a:cubicBezTo>
                    <a:pt x="195" y="0"/>
                    <a:pt x="195" y="0"/>
                    <a:pt x="195" y="0"/>
                  </a:cubicBezTo>
                  <a:cubicBezTo>
                    <a:pt x="201" y="0"/>
                    <a:pt x="205" y="4"/>
                    <a:pt x="205" y="10"/>
                  </a:cubicBezTo>
                  <a:cubicBezTo>
                    <a:pt x="205" y="182"/>
                    <a:pt x="205" y="182"/>
                    <a:pt x="205" y="182"/>
                  </a:cubicBezTo>
                  <a:cubicBezTo>
                    <a:pt x="205" y="188"/>
                    <a:pt x="201" y="192"/>
                    <a:pt x="195" y="192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4" y="192"/>
                    <a:pt x="0" y="188"/>
                    <a:pt x="0" y="182"/>
                  </a:cubicBezTo>
                  <a:cubicBezTo>
                    <a:pt x="0" y="54"/>
                    <a:pt x="0" y="54"/>
                    <a:pt x="0" y="54"/>
                  </a:cubicBezTo>
                </a:path>
              </a:pathLst>
            </a:cu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15">
              <a:extLst>
                <a:ext uri="{FF2B5EF4-FFF2-40B4-BE49-F238E27FC236}">
                  <a16:creationId xmlns:a16="http://schemas.microsoft.com/office/drawing/2014/main" id="{425A1734-79C4-4938-987E-C1F3FE239F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7" y="2915"/>
              <a:ext cx="50" cy="41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16">
              <a:extLst>
                <a:ext uri="{FF2B5EF4-FFF2-40B4-BE49-F238E27FC236}">
                  <a16:creationId xmlns:a16="http://schemas.microsoft.com/office/drawing/2014/main" id="{4781F766-0724-4D5C-86BE-93558AECB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873"/>
              <a:ext cx="51" cy="5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17">
              <a:extLst>
                <a:ext uri="{FF2B5EF4-FFF2-40B4-BE49-F238E27FC236}">
                  <a16:creationId xmlns:a16="http://schemas.microsoft.com/office/drawing/2014/main" id="{AA82FAAA-3057-49BD-AE4E-D070569D8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1" y="2928"/>
              <a:ext cx="51" cy="5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Oval 18">
              <a:extLst>
                <a:ext uri="{FF2B5EF4-FFF2-40B4-BE49-F238E27FC236}">
                  <a16:creationId xmlns:a16="http://schemas.microsoft.com/office/drawing/2014/main" id="{A5AF9FBD-9B31-46FE-949C-4484387D5B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2836"/>
              <a:ext cx="50" cy="51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19">
              <a:extLst>
                <a:ext uri="{FF2B5EF4-FFF2-40B4-BE49-F238E27FC236}">
                  <a16:creationId xmlns:a16="http://schemas.microsoft.com/office/drawing/2014/main" id="{364B38F7-0B2B-45B6-A8BB-B0B2FF8F53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0" y="2915"/>
              <a:ext cx="44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20">
              <a:extLst>
                <a:ext uri="{FF2B5EF4-FFF2-40B4-BE49-F238E27FC236}">
                  <a16:creationId xmlns:a16="http://schemas.microsoft.com/office/drawing/2014/main" id="{5F894489-206B-4338-8598-D028C095F6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14" y="2879"/>
              <a:ext cx="51" cy="57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5242A9D4-7818-4598-AD61-918DADD8D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06" y="2876"/>
              <a:ext cx="44" cy="3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22">
              <a:extLst>
                <a:ext uri="{FF2B5EF4-FFF2-40B4-BE49-F238E27FC236}">
                  <a16:creationId xmlns:a16="http://schemas.microsoft.com/office/drawing/2014/main" id="{40FA2895-A24E-485A-9904-3867D0C256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2887"/>
              <a:ext cx="0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23">
              <a:extLst>
                <a:ext uri="{FF2B5EF4-FFF2-40B4-BE49-F238E27FC236}">
                  <a16:creationId xmlns:a16="http://schemas.microsoft.com/office/drawing/2014/main" id="{94972FB1-1F1C-47FD-B891-91C871C06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2947"/>
              <a:ext cx="0" cy="53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Line 24">
              <a:extLst>
                <a:ext uri="{FF2B5EF4-FFF2-40B4-BE49-F238E27FC236}">
                  <a16:creationId xmlns:a16="http://schemas.microsoft.com/office/drawing/2014/main" id="{4335C73B-A6A0-49AD-98C5-FA77D5603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3" y="3019"/>
              <a:ext cx="0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Line 25">
              <a:extLst>
                <a:ext uri="{FF2B5EF4-FFF2-40B4-BE49-F238E27FC236}">
                  <a16:creationId xmlns:a16="http://schemas.microsoft.com/office/drawing/2014/main" id="{36B1E032-AB41-4624-87F0-06453B4594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0" y="2928"/>
              <a:ext cx="0" cy="25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26">
              <a:extLst>
                <a:ext uri="{FF2B5EF4-FFF2-40B4-BE49-F238E27FC236}">
                  <a16:creationId xmlns:a16="http://schemas.microsoft.com/office/drawing/2014/main" id="{7E20DE0F-06B9-4470-BF20-3719125235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0" y="3019"/>
              <a:ext cx="0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27">
              <a:extLst>
                <a:ext uri="{FF2B5EF4-FFF2-40B4-BE49-F238E27FC236}">
                  <a16:creationId xmlns:a16="http://schemas.microsoft.com/office/drawing/2014/main" id="{9BC24729-114C-484F-BA2C-F95911DF67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" y="2979"/>
              <a:ext cx="0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28">
              <a:extLst>
                <a:ext uri="{FF2B5EF4-FFF2-40B4-BE49-F238E27FC236}">
                  <a16:creationId xmlns:a16="http://schemas.microsoft.com/office/drawing/2014/main" id="{ADABB9E0-D314-471A-BE26-2564DAC88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6" y="3019"/>
              <a:ext cx="0" cy="24"/>
            </a:xfrm>
            <a:prstGeom prst="line">
              <a:avLst/>
            </a:prstGeom>
            <a:noFill/>
            <a:ln w="1905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31">
            <a:extLst>
              <a:ext uri="{FF2B5EF4-FFF2-40B4-BE49-F238E27FC236}">
                <a16:creationId xmlns:a16="http://schemas.microsoft.com/office/drawing/2014/main" id="{FDD0C99E-1278-4BF0-9353-60FA0E8F00E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154644" y="2317138"/>
            <a:ext cx="514240" cy="529551"/>
            <a:chOff x="4605" y="1296"/>
            <a:chExt cx="403" cy="415"/>
          </a:xfrm>
        </p:grpSpPr>
        <p:sp>
          <p:nvSpPr>
            <p:cNvPr id="73" name="Freeform 32">
              <a:extLst>
                <a:ext uri="{FF2B5EF4-FFF2-40B4-BE49-F238E27FC236}">
                  <a16:creationId xmlns:a16="http://schemas.microsoft.com/office/drawing/2014/main" id="{8461CD40-D364-449C-B0FA-D3E0A8072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5" y="1296"/>
              <a:ext cx="332" cy="415"/>
            </a:xfrm>
            <a:custGeom>
              <a:avLst/>
              <a:gdLst>
                <a:gd name="T0" fmla="*/ 217 w 217"/>
                <a:gd name="T1" fmla="*/ 137 h 271"/>
                <a:gd name="T2" fmla="*/ 217 w 217"/>
                <a:gd name="T3" fmla="*/ 81 h 271"/>
                <a:gd name="T4" fmla="*/ 149 w 217"/>
                <a:gd name="T5" fmla="*/ 0 h 271"/>
                <a:gd name="T6" fmla="*/ 14 w 217"/>
                <a:gd name="T7" fmla="*/ 0 h 271"/>
                <a:gd name="T8" fmla="*/ 0 w 217"/>
                <a:gd name="T9" fmla="*/ 13 h 271"/>
                <a:gd name="T10" fmla="*/ 0 w 217"/>
                <a:gd name="T11" fmla="*/ 257 h 271"/>
                <a:gd name="T12" fmla="*/ 14 w 217"/>
                <a:gd name="T13" fmla="*/ 271 h 271"/>
                <a:gd name="T14" fmla="*/ 203 w 217"/>
                <a:gd name="T15" fmla="*/ 271 h 271"/>
                <a:gd name="T16" fmla="*/ 217 w 217"/>
                <a:gd name="T17" fmla="*/ 257 h 271"/>
                <a:gd name="T18" fmla="*/ 217 w 217"/>
                <a:gd name="T19" fmla="*/ 188 h 271"/>
                <a:gd name="T20" fmla="*/ 136 w 217"/>
                <a:gd name="T21" fmla="*/ 3 h 271"/>
                <a:gd name="T22" fmla="*/ 136 w 217"/>
                <a:gd name="T23" fmla="*/ 82 h 271"/>
                <a:gd name="T24" fmla="*/ 217 w 217"/>
                <a:gd name="T25" fmla="*/ 82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71">
                  <a:moveTo>
                    <a:pt x="217" y="137"/>
                  </a:moveTo>
                  <a:cubicBezTo>
                    <a:pt x="217" y="81"/>
                    <a:pt x="217" y="81"/>
                    <a:pt x="217" y="81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57"/>
                    <a:pt x="0" y="257"/>
                    <a:pt x="0" y="257"/>
                  </a:cubicBezTo>
                  <a:cubicBezTo>
                    <a:pt x="0" y="265"/>
                    <a:pt x="6" y="271"/>
                    <a:pt x="14" y="271"/>
                  </a:cubicBezTo>
                  <a:cubicBezTo>
                    <a:pt x="203" y="271"/>
                    <a:pt x="203" y="271"/>
                    <a:pt x="203" y="271"/>
                  </a:cubicBezTo>
                  <a:cubicBezTo>
                    <a:pt x="211" y="271"/>
                    <a:pt x="217" y="265"/>
                    <a:pt x="217" y="257"/>
                  </a:cubicBezTo>
                  <a:cubicBezTo>
                    <a:pt x="217" y="188"/>
                    <a:pt x="217" y="188"/>
                    <a:pt x="217" y="188"/>
                  </a:cubicBezTo>
                  <a:moveTo>
                    <a:pt x="136" y="3"/>
                  </a:moveTo>
                  <a:cubicBezTo>
                    <a:pt x="136" y="82"/>
                    <a:pt x="136" y="82"/>
                    <a:pt x="136" y="82"/>
                  </a:cubicBezTo>
                  <a:cubicBezTo>
                    <a:pt x="217" y="82"/>
                    <a:pt x="217" y="82"/>
                    <a:pt x="217" y="82"/>
                  </a:cubicBezTo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33">
              <a:extLst>
                <a:ext uri="{FF2B5EF4-FFF2-40B4-BE49-F238E27FC236}">
                  <a16:creationId xmlns:a16="http://schemas.microsoft.com/office/drawing/2014/main" id="{7AE78567-B46B-4ED8-A46D-9A26E790FB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1593"/>
              <a:ext cx="185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34">
              <a:extLst>
                <a:ext uri="{FF2B5EF4-FFF2-40B4-BE49-F238E27FC236}">
                  <a16:creationId xmlns:a16="http://schemas.microsoft.com/office/drawing/2014/main" id="{840D095F-DE1B-4758-8270-6D1492DEC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1651"/>
              <a:ext cx="149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Line 35">
              <a:extLst>
                <a:ext uri="{FF2B5EF4-FFF2-40B4-BE49-F238E27FC236}">
                  <a16:creationId xmlns:a16="http://schemas.microsoft.com/office/drawing/2014/main" id="{AA84A7E5-FE71-432D-A126-2E969A0CD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1536"/>
              <a:ext cx="213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Line 36">
              <a:extLst>
                <a:ext uri="{FF2B5EF4-FFF2-40B4-BE49-F238E27FC236}">
                  <a16:creationId xmlns:a16="http://schemas.microsoft.com/office/drawing/2014/main" id="{0791152C-B61D-466A-BE79-F157D0811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1478"/>
              <a:ext cx="213" cy="0"/>
            </a:xfrm>
            <a:prstGeom prst="line">
              <a:avLst/>
            </a:pr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37CCB944-E62C-4E76-85F0-49AFBDED8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99" y="1472"/>
              <a:ext cx="209" cy="209"/>
            </a:xfrm>
            <a:custGeom>
              <a:avLst/>
              <a:gdLst>
                <a:gd name="T0" fmla="*/ 135 w 137"/>
                <a:gd name="T1" fmla="*/ 17 h 136"/>
                <a:gd name="T2" fmla="*/ 137 w 137"/>
                <a:gd name="T3" fmla="*/ 21 h 136"/>
                <a:gd name="T4" fmla="*/ 135 w 137"/>
                <a:gd name="T5" fmla="*/ 26 h 136"/>
                <a:gd name="T6" fmla="*/ 124 w 137"/>
                <a:gd name="T7" fmla="*/ 37 h 136"/>
                <a:gd name="T8" fmla="*/ 100 w 137"/>
                <a:gd name="T9" fmla="*/ 12 h 136"/>
                <a:gd name="T10" fmla="*/ 110 w 137"/>
                <a:gd name="T11" fmla="*/ 1 h 136"/>
                <a:gd name="T12" fmla="*/ 115 w 137"/>
                <a:gd name="T13" fmla="*/ 0 h 136"/>
                <a:gd name="T14" fmla="*/ 119 w 137"/>
                <a:gd name="T15" fmla="*/ 1 h 136"/>
                <a:gd name="T16" fmla="*/ 135 w 137"/>
                <a:gd name="T17" fmla="*/ 17 h 136"/>
                <a:gd name="T18" fmla="*/ 18 w 137"/>
                <a:gd name="T19" fmla="*/ 92 h 136"/>
                <a:gd name="T20" fmla="*/ 0 w 137"/>
                <a:gd name="T21" fmla="*/ 134 h 136"/>
                <a:gd name="T22" fmla="*/ 2 w 137"/>
                <a:gd name="T23" fmla="*/ 136 h 136"/>
                <a:gd name="T24" fmla="*/ 43 w 137"/>
                <a:gd name="T25" fmla="*/ 119 h 136"/>
                <a:gd name="T26" fmla="*/ 114 w 137"/>
                <a:gd name="T27" fmla="*/ 47 h 136"/>
                <a:gd name="T28" fmla="*/ 89 w 137"/>
                <a:gd name="T29" fmla="*/ 22 h 136"/>
                <a:gd name="T30" fmla="*/ 18 w 137"/>
                <a:gd name="T31" fmla="*/ 9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136">
                  <a:moveTo>
                    <a:pt x="135" y="17"/>
                  </a:moveTo>
                  <a:cubicBezTo>
                    <a:pt x="135" y="17"/>
                    <a:pt x="137" y="18"/>
                    <a:pt x="137" y="21"/>
                  </a:cubicBezTo>
                  <a:cubicBezTo>
                    <a:pt x="137" y="24"/>
                    <a:pt x="135" y="26"/>
                    <a:pt x="135" y="26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1"/>
                    <a:pt x="112" y="0"/>
                    <a:pt x="115" y="0"/>
                  </a:cubicBezTo>
                  <a:cubicBezTo>
                    <a:pt x="118" y="0"/>
                    <a:pt x="119" y="1"/>
                    <a:pt x="119" y="1"/>
                  </a:cubicBezTo>
                  <a:lnTo>
                    <a:pt x="135" y="17"/>
                  </a:lnTo>
                  <a:close/>
                  <a:moveTo>
                    <a:pt x="18" y="92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1" y="136"/>
                    <a:pt x="1" y="136"/>
                    <a:pt x="2" y="136"/>
                  </a:cubicBezTo>
                  <a:cubicBezTo>
                    <a:pt x="2" y="136"/>
                    <a:pt x="43" y="119"/>
                    <a:pt x="43" y="119"/>
                  </a:cubicBezTo>
                  <a:cubicBezTo>
                    <a:pt x="114" y="47"/>
                    <a:pt x="114" y="47"/>
                    <a:pt x="114" y="47"/>
                  </a:cubicBezTo>
                  <a:cubicBezTo>
                    <a:pt x="89" y="22"/>
                    <a:pt x="89" y="22"/>
                    <a:pt x="89" y="22"/>
                  </a:cubicBezTo>
                  <a:lnTo>
                    <a:pt x="18" y="92"/>
                  </a:lnTo>
                  <a:close/>
                </a:path>
              </a:pathLst>
            </a:custGeom>
            <a:noFill/>
            <a:ln w="285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2EBC01-8DC7-4AD7-A3E2-EEFDFB44050D}"/>
              </a:ext>
            </a:extLst>
          </p:cNvPr>
          <p:cNvGrpSpPr/>
          <p:nvPr/>
        </p:nvGrpSpPr>
        <p:grpSpPr>
          <a:xfrm>
            <a:off x="6610862" y="4344431"/>
            <a:ext cx="831738" cy="831738"/>
            <a:chOff x="6694441" y="4344431"/>
            <a:chExt cx="831738" cy="831738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15C845E5-EC0B-4192-A0B8-C13295765DF5}"/>
                </a:ext>
              </a:extLst>
            </p:cNvPr>
            <p:cNvGrpSpPr/>
            <p:nvPr/>
          </p:nvGrpSpPr>
          <p:grpSpPr>
            <a:xfrm>
              <a:off x="6694441" y="4344431"/>
              <a:ext cx="831738" cy="831738"/>
              <a:chOff x="4869847" y="2038972"/>
              <a:chExt cx="831738" cy="831738"/>
            </a:xfrm>
          </p:grpSpPr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F74371D9-4530-4B57-8097-CBC2E50E77C5}"/>
                  </a:ext>
                </a:extLst>
              </p:cNvPr>
              <p:cNvSpPr/>
              <p:nvPr/>
            </p:nvSpPr>
            <p:spPr>
              <a:xfrm rot="19800000">
                <a:off x="4869847" y="2038972"/>
                <a:ext cx="831738" cy="831738"/>
              </a:xfrm>
              <a:prstGeom prst="ellipse">
                <a:avLst/>
              </a:prstGeom>
              <a:noFill/>
              <a:ln w="12700" cap="flat" cmpd="sng" algn="ctr">
                <a:solidFill>
                  <a:srgbClr val="E80002"/>
                </a:solidFill>
                <a:prstDash val="sysDot"/>
                <a:round/>
                <a:headEnd/>
                <a:tailEnd/>
              </a:ln>
              <a:effectLst>
                <a:outerShdw blurRad="50800" dist="635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Clean Light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B60FE7AA-560E-45F5-87EF-7610374BDACB}"/>
                  </a:ext>
                </a:extLst>
              </p:cNvPr>
              <p:cNvSpPr/>
              <p:nvPr/>
            </p:nvSpPr>
            <p:spPr>
              <a:xfrm rot="19800000">
                <a:off x="4906959" y="2076084"/>
                <a:ext cx="757515" cy="757515"/>
              </a:xfrm>
              <a:prstGeom prst="ellipse">
                <a:avLst/>
              </a:prstGeom>
              <a:solidFill>
                <a:srgbClr val="0D0D0D"/>
              </a:solidFill>
              <a:ln w="19050" cap="flat" cmpd="sng" algn="ctr">
                <a:noFill/>
                <a:prstDash val="sysDot"/>
                <a:round/>
                <a:headEnd/>
                <a:tailEnd/>
              </a:ln>
              <a:effectLst>
                <a:outerShdw blurRad="50800" dist="635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Clean Light"/>
                  <a:ea typeface="+mn-ea"/>
                  <a:cs typeface="+mn-cs"/>
                </a:endParaRPr>
              </a:p>
            </p:txBody>
          </p:sp>
        </p:grp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DD0CDCCB-60C6-4793-8F6A-47FF27F00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0842" y="4606517"/>
              <a:ext cx="432806" cy="30056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452D4-6CEC-4062-947A-40AEB17F6D6F}"/>
              </a:ext>
            </a:extLst>
          </p:cNvPr>
          <p:cNvGrpSpPr/>
          <p:nvPr/>
        </p:nvGrpSpPr>
        <p:grpSpPr>
          <a:xfrm>
            <a:off x="4744961" y="2326034"/>
            <a:ext cx="831738" cy="831738"/>
            <a:chOff x="4466481" y="1680916"/>
            <a:chExt cx="831738" cy="8317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CC76AB5-6B81-4CE7-A740-03416CD8D9D2}"/>
                </a:ext>
              </a:extLst>
            </p:cNvPr>
            <p:cNvGrpSpPr/>
            <p:nvPr/>
          </p:nvGrpSpPr>
          <p:grpSpPr>
            <a:xfrm>
              <a:off x="4466481" y="1680916"/>
              <a:ext cx="831738" cy="831738"/>
              <a:chOff x="4869847" y="2038972"/>
              <a:chExt cx="831738" cy="83173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8068CD7-11F1-43F1-8FD2-47C8B50DF19B}"/>
                  </a:ext>
                </a:extLst>
              </p:cNvPr>
              <p:cNvSpPr/>
              <p:nvPr/>
            </p:nvSpPr>
            <p:spPr>
              <a:xfrm rot="19800000">
                <a:off x="4869847" y="2038972"/>
                <a:ext cx="831738" cy="831738"/>
              </a:xfrm>
              <a:prstGeom prst="ellipse">
                <a:avLst/>
              </a:prstGeom>
              <a:noFill/>
              <a:ln w="12700" cap="flat" cmpd="sng" algn="ctr">
                <a:solidFill>
                  <a:srgbClr val="E80002"/>
                </a:solidFill>
                <a:prstDash val="sysDot"/>
                <a:round/>
                <a:headEnd/>
                <a:tailEnd/>
              </a:ln>
              <a:effectLst>
                <a:outerShdw blurRad="50800" dist="635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Clean Light"/>
                  <a:ea typeface="+mn-ea"/>
                  <a:cs typeface="+mn-cs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3BFA62C-2AD8-49B8-929D-7FFBFF657CCA}"/>
                  </a:ext>
                </a:extLst>
              </p:cNvPr>
              <p:cNvSpPr/>
              <p:nvPr/>
            </p:nvSpPr>
            <p:spPr>
              <a:xfrm rot="19800000">
                <a:off x="4906959" y="2076084"/>
                <a:ext cx="757515" cy="757515"/>
              </a:xfrm>
              <a:prstGeom prst="ellipse">
                <a:avLst/>
              </a:prstGeom>
              <a:solidFill>
                <a:srgbClr val="0D0D0D"/>
              </a:solidFill>
              <a:ln w="19050" cap="flat" cmpd="sng" algn="ctr">
                <a:noFill/>
                <a:prstDash val="sysDot"/>
                <a:round/>
                <a:headEnd/>
                <a:tailEnd/>
              </a:ln>
              <a:effectLst>
                <a:outerShdw blurRad="50800" dist="63500" dir="5400000" algn="t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Clean Ligh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E04DBD94-848C-4816-9A56-5156EB3B038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8195" y="1802465"/>
              <a:ext cx="486166" cy="561453"/>
              <a:chOff x="2892" y="1143"/>
              <a:chExt cx="381" cy="440"/>
            </a:xfrm>
          </p:grpSpPr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E210FE0B-487B-4D82-B376-46574B0EF2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92" y="1143"/>
                <a:ext cx="267" cy="267"/>
              </a:xfrm>
              <a:custGeom>
                <a:avLst/>
                <a:gdLst>
                  <a:gd name="T0" fmla="*/ 159 w 170"/>
                  <a:gd name="T1" fmla="*/ 130 h 170"/>
                  <a:gd name="T2" fmla="*/ 170 w 170"/>
                  <a:gd name="T3" fmla="*/ 103 h 170"/>
                  <a:gd name="T4" fmla="*/ 155 w 170"/>
                  <a:gd name="T5" fmla="*/ 98 h 170"/>
                  <a:gd name="T6" fmla="*/ 155 w 170"/>
                  <a:gd name="T7" fmla="*/ 70 h 170"/>
                  <a:gd name="T8" fmla="*/ 169 w 170"/>
                  <a:gd name="T9" fmla="*/ 64 h 170"/>
                  <a:gd name="T10" fmla="*/ 158 w 170"/>
                  <a:gd name="T11" fmla="*/ 38 h 170"/>
                  <a:gd name="T12" fmla="*/ 144 w 170"/>
                  <a:gd name="T13" fmla="*/ 44 h 170"/>
                  <a:gd name="T14" fmla="*/ 124 w 170"/>
                  <a:gd name="T15" fmla="*/ 25 h 170"/>
                  <a:gd name="T16" fmla="*/ 130 w 170"/>
                  <a:gd name="T17" fmla="*/ 11 h 170"/>
                  <a:gd name="T18" fmla="*/ 104 w 170"/>
                  <a:gd name="T19" fmla="*/ 0 h 170"/>
                  <a:gd name="T20" fmla="*/ 98 w 170"/>
                  <a:gd name="T21" fmla="*/ 15 h 170"/>
                  <a:gd name="T22" fmla="*/ 71 w 170"/>
                  <a:gd name="T23" fmla="*/ 15 h 170"/>
                  <a:gd name="T24" fmla="*/ 64 w 170"/>
                  <a:gd name="T25" fmla="*/ 1 h 170"/>
                  <a:gd name="T26" fmla="*/ 38 w 170"/>
                  <a:gd name="T27" fmla="*/ 12 h 170"/>
                  <a:gd name="T28" fmla="*/ 44 w 170"/>
                  <a:gd name="T29" fmla="*/ 26 h 170"/>
                  <a:gd name="T30" fmla="*/ 25 w 170"/>
                  <a:gd name="T31" fmla="*/ 46 h 170"/>
                  <a:gd name="T32" fmla="*/ 11 w 170"/>
                  <a:gd name="T33" fmla="*/ 40 h 170"/>
                  <a:gd name="T34" fmla="*/ 0 w 170"/>
                  <a:gd name="T35" fmla="*/ 67 h 170"/>
                  <a:gd name="T36" fmla="*/ 15 w 170"/>
                  <a:gd name="T37" fmla="*/ 72 h 170"/>
                  <a:gd name="T38" fmla="*/ 15 w 170"/>
                  <a:gd name="T39" fmla="*/ 100 h 170"/>
                  <a:gd name="T40" fmla="*/ 1 w 170"/>
                  <a:gd name="T41" fmla="*/ 106 h 170"/>
                  <a:gd name="T42" fmla="*/ 12 w 170"/>
                  <a:gd name="T43" fmla="*/ 132 h 170"/>
                  <a:gd name="T44" fmla="*/ 27 w 170"/>
                  <a:gd name="T45" fmla="*/ 126 h 170"/>
                  <a:gd name="T46" fmla="*/ 46 w 170"/>
                  <a:gd name="T47" fmla="*/ 145 h 170"/>
                  <a:gd name="T48" fmla="*/ 40 w 170"/>
                  <a:gd name="T49" fmla="*/ 159 h 170"/>
                  <a:gd name="T50" fmla="*/ 67 w 170"/>
                  <a:gd name="T51" fmla="*/ 170 h 170"/>
                  <a:gd name="T52" fmla="*/ 72 w 170"/>
                  <a:gd name="T53" fmla="*/ 155 h 170"/>
                  <a:gd name="T54" fmla="*/ 100 w 170"/>
                  <a:gd name="T55" fmla="*/ 155 h 170"/>
                  <a:gd name="T56" fmla="*/ 106 w 170"/>
                  <a:gd name="T57" fmla="*/ 169 h 170"/>
                  <a:gd name="T58" fmla="*/ 132 w 170"/>
                  <a:gd name="T59" fmla="*/ 158 h 170"/>
                  <a:gd name="T60" fmla="*/ 126 w 170"/>
                  <a:gd name="T61" fmla="*/ 144 h 170"/>
                  <a:gd name="T62" fmla="*/ 145 w 170"/>
                  <a:gd name="T63" fmla="*/ 124 h 170"/>
                  <a:gd name="T64" fmla="*/ 159 w 170"/>
                  <a:gd name="T65" fmla="*/ 130 h 170"/>
                  <a:gd name="T66" fmla="*/ 68 w 170"/>
                  <a:gd name="T67" fmla="*/ 127 h 170"/>
                  <a:gd name="T68" fmla="*/ 43 w 170"/>
                  <a:gd name="T69" fmla="*/ 68 h 170"/>
                  <a:gd name="T70" fmla="*/ 102 w 170"/>
                  <a:gd name="T71" fmla="*/ 43 h 170"/>
                  <a:gd name="T72" fmla="*/ 127 w 170"/>
                  <a:gd name="T73" fmla="*/ 102 h 170"/>
                  <a:gd name="T74" fmla="*/ 68 w 170"/>
                  <a:gd name="T75" fmla="*/ 127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0" h="170">
                    <a:moveTo>
                      <a:pt x="159" y="130"/>
                    </a:move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55" y="98"/>
                      <a:pt x="155" y="98"/>
                      <a:pt x="155" y="98"/>
                    </a:cubicBezTo>
                    <a:cubicBezTo>
                      <a:pt x="157" y="88"/>
                      <a:pt x="157" y="79"/>
                      <a:pt x="155" y="70"/>
                    </a:cubicBezTo>
                    <a:cubicBezTo>
                      <a:pt x="169" y="64"/>
                      <a:pt x="169" y="64"/>
                      <a:pt x="169" y="64"/>
                    </a:cubicBezTo>
                    <a:cubicBezTo>
                      <a:pt x="158" y="38"/>
                      <a:pt x="158" y="38"/>
                      <a:pt x="158" y="38"/>
                    </a:cubicBezTo>
                    <a:cubicBezTo>
                      <a:pt x="144" y="44"/>
                      <a:pt x="144" y="44"/>
                      <a:pt x="144" y="44"/>
                    </a:cubicBezTo>
                    <a:cubicBezTo>
                      <a:pt x="139" y="37"/>
                      <a:pt x="132" y="30"/>
                      <a:pt x="124" y="25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04" y="0"/>
                      <a:pt x="104" y="0"/>
                      <a:pt x="104" y="0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89" y="13"/>
                      <a:pt x="79" y="13"/>
                      <a:pt x="71" y="15"/>
                    </a:cubicBezTo>
                    <a:cubicBezTo>
                      <a:pt x="64" y="1"/>
                      <a:pt x="64" y="1"/>
                      <a:pt x="64" y="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37" y="32"/>
                      <a:pt x="30" y="38"/>
                      <a:pt x="25" y="46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15" y="72"/>
                      <a:pt x="15" y="72"/>
                      <a:pt x="15" y="72"/>
                    </a:cubicBezTo>
                    <a:cubicBezTo>
                      <a:pt x="13" y="82"/>
                      <a:pt x="13" y="91"/>
                      <a:pt x="15" y="100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12" y="132"/>
                      <a:pt x="12" y="132"/>
                      <a:pt x="12" y="132"/>
                    </a:cubicBezTo>
                    <a:cubicBezTo>
                      <a:pt x="27" y="126"/>
                      <a:pt x="27" y="126"/>
                      <a:pt x="27" y="126"/>
                    </a:cubicBezTo>
                    <a:cubicBezTo>
                      <a:pt x="32" y="133"/>
                      <a:pt x="38" y="140"/>
                      <a:pt x="46" y="145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67" y="170"/>
                      <a:pt x="67" y="170"/>
                      <a:pt x="67" y="170"/>
                    </a:cubicBezTo>
                    <a:cubicBezTo>
                      <a:pt x="72" y="155"/>
                      <a:pt x="72" y="155"/>
                      <a:pt x="72" y="155"/>
                    </a:cubicBezTo>
                    <a:cubicBezTo>
                      <a:pt x="82" y="157"/>
                      <a:pt x="91" y="157"/>
                      <a:pt x="100" y="155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32" y="158"/>
                      <a:pt x="132" y="158"/>
                      <a:pt x="132" y="158"/>
                    </a:cubicBezTo>
                    <a:cubicBezTo>
                      <a:pt x="126" y="144"/>
                      <a:pt x="126" y="144"/>
                      <a:pt x="126" y="144"/>
                    </a:cubicBezTo>
                    <a:cubicBezTo>
                      <a:pt x="133" y="138"/>
                      <a:pt x="140" y="132"/>
                      <a:pt x="145" y="124"/>
                    </a:cubicBezTo>
                    <a:lnTo>
                      <a:pt x="159" y="130"/>
                    </a:lnTo>
                    <a:close/>
                    <a:moveTo>
                      <a:pt x="68" y="127"/>
                    </a:moveTo>
                    <a:cubicBezTo>
                      <a:pt x="45" y="118"/>
                      <a:pt x="34" y="91"/>
                      <a:pt x="43" y="68"/>
                    </a:cubicBezTo>
                    <a:cubicBezTo>
                      <a:pt x="53" y="45"/>
                      <a:pt x="79" y="34"/>
                      <a:pt x="102" y="43"/>
                    </a:cubicBezTo>
                    <a:cubicBezTo>
                      <a:pt x="125" y="52"/>
                      <a:pt x="136" y="79"/>
                      <a:pt x="127" y="102"/>
                    </a:cubicBezTo>
                    <a:cubicBezTo>
                      <a:pt x="118" y="125"/>
                      <a:pt x="92" y="136"/>
                      <a:pt x="68" y="127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3020C5A5-C98E-4861-8CB0-4F5C73AE2C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02" y="1357"/>
                <a:ext cx="171" cy="171"/>
              </a:xfrm>
              <a:custGeom>
                <a:avLst/>
                <a:gdLst>
                  <a:gd name="T0" fmla="*/ 100 w 109"/>
                  <a:gd name="T1" fmla="*/ 86 h 109"/>
                  <a:gd name="T2" fmla="*/ 108 w 109"/>
                  <a:gd name="T3" fmla="*/ 69 h 109"/>
                  <a:gd name="T4" fmla="*/ 99 w 109"/>
                  <a:gd name="T5" fmla="*/ 65 h 109"/>
                  <a:gd name="T6" fmla="*/ 100 w 109"/>
                  <a:gd name="T7" fmla="*/ 48 h 109"/>
                  <a:gd name="T8" fmla="*/ 109 w 109"/>
                  <a:gd name="T9" fmla="*/ 44 h 109"/>
                  <a:gd name="T10" fmla="*/ 103 w 109"/>
                  <a:gd name="T11" fmla="*/ 27 h 109"/>
                  <a:gd name="T12" fmla="*/ 93 w 109"/>
                  <a:gd name="T13" fmla="*/ 31 h 109"/>
                  <a:gd name="T14" fmla="*/ 82 w 109"/>
                  <a:gd name="T15" fmla="*/ 18 h 109"/>
                  <a:gd name="T16" fmla="*/ 86 w 109"/>
                  <a:gd name="T17" fmla="*/ 9 h 109"/>
                  <a:gd name="T18" fmla="*/ 69 w 109"/>
                  <a:gd name="T19" fmla="*/ 1 h 109"/>
                  <a:gd name="T20" fmla="*/ 65 w 109"/>
                  <a:gd name="T21" fmla="*/ 10 h 109"/>
                  <a:gd name="T22" fmla="*/ 48 w 109"/>
                  <a:gd name="T23" fmla="*/ 10 h 109"/>
                  <a:gd name="T24" fmla="*/ 44 w 109"/>
                  <a:gd name="T25" fmla="*/ 0 h 109"/>
                  <a:gd name="T26" fmla="*/ 27 w 109"/>
                  <a:gd name="T27" fmla="*/ 6 h 109"/>
                  <a:gd name="T28" fmla="*/ 30 w 109"/>
                  <a:gd name="T29" fmla="*/ 16 h 109"/>
                  <a:gd name="T30" fmla="*/ 18 w 109"/>
                  <a:gd name="T31" fmla="*/ 28 h 109"/>
                  <a:gd name="T32" fmla="*/ 8 w 109"/>
                  <a:gd name="T33" fmla="*/ 23 h 109"/>
                  <a:gd name="T34" fmla="*/ 1 w 109"/>
                  <a:gd name="T35" fmla="*/ 40 h 109"/>
                  <a:gd name="T36" fmla="*/ 10 w 109"/>
                  <a:gd name="T37" fmla="*/ 44 h 109"/>
                  <a:gd name="T38" fmla="*/ 9 w 109"/>
                  <a:gd name="T39" fmla="*/ 62 h 109"/>
                  <a:gd name="T40" fmla="*/ 0 w 109"/>
                  <a:gd name="T41" fmla="*/ 65 h 109"/>
                  <a:gd name="T42" fmla="*/ 6 w 109"/>
                  <a:gd name="T43" fmla="*/ 82 h 109"/>
                  <a:gd name="T44" fmla="*/ 15 w 109"/>
                  <a:gd name="T45" fmla="*/ 79 h 109"/>
                  <a:gd name="T46" fmla="*/ 27 w 109"/>
                  <a:gd name="T47" fmla="*/ 92 h 109"/>
                  <a:gd name="T48" fmla="*/ 23 w 109"/>
                  <a:gd name="T49" fmla="*/ 101 h 109"/>
                  <a:gd name="T50" fmla="*/ 40 w 109"/>
                  <a:gd name="T51" fmla="*/ 108 h 109"/>
                  <a:gd name="T52" fmla="*/ 44 w 109"/>
                  <a:gd name="T53" fmla="*/ 99 h 109"/>
                  <a:gd name="T54" fmla="*/ 61 w 109"/>
                  <a:gd name="T55" fmla="*/ 100 h 109"/>
                  <a:gd name="T56" fmla="*/ 65 w 109"/>
                  <a:gd name="T57" fmla="*/ 109 h 109"/>
                  <a:gd name="T58" fmla="*/ 82 w 109"/>
                  <a:gd name="T59" fmla="*/ 103 h 109"/>
                  <a:gd name="T60" fmla="*/ 78 w 109"/>
                  <a:gd name="T61" fmla="*/ 94 h 109"/>
                  <a:gd name="T62" fmla="*/ 91 w 109"/>
                  <a:gd name="T63" fmla="*/ 82 h 109"/>
                  <a:gd name="T64" fmla="*/ 100 w 109"/>
                  <a:gd name="T65" fmla="*/ 86 h 109"/>
                  <a:gd name="T66" fmla="*/ 42 w 109"/>
                  <a:gd name="T67" fmla="*/ 81 h 109"/>
                  <a:gd name="T68" fmla="*/ 28 w 109"/>
                  <a:gd name="T69" fmla="*/ 43 h 109"/>
                  <a:gd name="T70" fmla="*/ 66 w 109"/>
                  <a:gd name="T71" fmla="*/ 29 h 109"/>
                  <a:gd name="T72" fmla="*/ 81 w 109"/>
                  <a:gd name="T73" fmla="*/ 67 h 109"/>
                  <a:gd name="T74" fmla="*/ 42 w 109"/>
                  <a:gd name="T75" fmla="*/ 8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9" h="109">
                    <a:moveTo>
                      <a:pt x="100" y="86"/>
                    </a:moveTo>
                    <a:cubicBezTo>
                      <a:pt x="108" y="69"/>
                      <a:pt x="108" y="69"/>
                      <a:pt x="108" y="69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100" y="59"/>
                      <a:pt x="100" y="54"/>
                      <a:pt x="100" y="48"/>
                    </a:cubicBezTo>
                    <a:cubicBezTo>
                      <a:pt x="109" y="44"/>
                      <a:pt x="109" y="44"/>
                      <a:pt x="109" y="44"/>
                    </a:cubicBezTo>
                    <a:cubicBezTo>
                      <a:pt x="103" y="27"/>
                      <a:pt x="103" y="27"/>
                      <a:pt x="103" y="27"/>
                    </a:cubicBezTo>
                    <a:cubicBezTo>
                      <a:pt x="93" y="31"/>
                      <a:pt x="93" y="31"/>
                      <a:pt x="93" y="31"/>
                    </a:cubicBezTo>
                    <a:cubicBezTo>
                      <a:pt x="90" y="26"/>
                      <a:pt x="86" y="21"/>
                      <a:pt x="82" y="18"/>
                    </a:cubicBezTo>
                    <a:cubicBezTo>
                      <a:pt x="86" y="9"/>
                      <a:pt x="86" y="9"/>
                      <a:pt x="86" y="9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5" y="10"/>
                      <a:pt x="65" y="10"/>
                      <a:pt x="65" y="10"/>
                    </a:cubicBezTo>
                    <a:cubicBezTo>
                      <a:pt x="59" y="9"/>
                      <a:pt x="53" y="9"/>
                      <a:pt x="48" y="1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25" y="19"/>
                      <a:pt x="21" y="23"/>
                      <a:pt x="18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" y="40"/>
                      <a:pt x="1" y="40"/>
                      <a:pt x="1" y="40"/>
                    </a:cubicBezTo>
                    <a:cubicBezTo>
                      <a:pt x="10" y="44"/>
                      <a:pt x="10" y="44"/>
                      <a:pt x="10" y="44"/>
                    </a:cubicBezTo>
                    <a:cubicBezTo>
                      <a:pt x="8" y="50"/>
                      <a:pt x="8" y="56"/>
                      <a:pt x="9" y="62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6" y="82"/>
                      <a:pt x="6" y="82"/>
                      <a:pt x="6" y="82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84"/>
                      <a:pt x="22" y="88"/>
                      <a:pt x="27" y="92"/>
                    </a:cubicBezTo>
                    <a:cubicBezTo>
                      <a:pt x="23" y="101"/>
                      <a:pt x="23" y="101"/>
                      <a:pt x="23" y="101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4" y="99"/>
                      <a:pt x="44" y="99"/>
                      <a:pt x="44" y="99"/>
                    </a:cubicBezTo>
                    <a:cubicBezTo>
                      <a:pt x="50" y="101"/>
                      <a:pt x="56" y="101"/>
                      <a:pt x="61" y="100"/>
                    </a:cubicBezTo>
                    <a:cubicBezTo>
                      <a:pt x="65" y="109"/>
                      <a:pt x="65" y="109"/>
                      <a:pt x="65" y="109"/>
                    </a:cubicBezTo>
                    <a:cubicBezTo>
                      <a:pt x="82" y="103"/>
                      <a:pt x="82" y="103"/>
                      <a:pt x="82" y="103"/>
                    </a:cubicBezTo>
                    <a:cubicBezTo>
                      <a:pt x="78" y="94"/>
                      <a:pt x="78" y="94"/>
                      <a:pt x="78" y="94"/>
                    </a:cubicBezTo>
                    <a:cubicBezTo>
                      <a:pt x="83" y="91"/>
                      <a:pt x="88" y="87"/>
                      <a:pt x="91" y="82"/>
                    </a:cubicBezTo>
                    <a:lnTo>
                      <a:pt x="100" y="86"/>
                    </a:lnTo>
                    <a:close/>
                    <a:moveTo>
                      <a:pt x="42" y="81"/>
                    </a:moveTo>
                    <a:cubicBezTo>
                      <a:pt x="28" y="74"/>
                      <a:pt x="22" y="57"/>
                      <a:pt x="28" y="43"/>
                    </a:cubicBezTo>
                    <a:cubicBezTo>
                      <a:pt x="35" y="28"/>
                      <a:pt x="52" y="22"/>
                      <a:pt x="66" y="29"/>
                    </a:cubicBezTo>
                    <a:cubicBezTo>
                      <a:pt x="81" y="35"/>
                      <a:pt x="87" y="52"/>
                      <a:pt x="81" y="67"/>
                    </a:cubicBezTo>
                    <a:cubicBezTo>
                      <a:pt x="74" y="81"/>
                      <a:pt x="57" y="88"/>
                      <a:pt x="42" y="81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D7EE3DBA-F0C7-4529-8E91-37C64CE5C8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37" y="1425"/>
                <a:ext cx="158" cy="158"/>
              </a:xfrm>
              <a:custGeom>
                <a:avLst/>
                <a:gdLst>
                  <a:gd name="T0" fmla="*/ 92 w 100"/>
                  <a:gd name="T1" fmla="*/ 80 h 101"/>
                  <a:gd name="T2" fmla="*/ 99 w 100"/>
                  <a:gd name="T3" fmla="*/ 64 h 101"/>
                  <a:gd name="T4" fmla="*/ 91 w 100"/>
                  <a:gd name="T5" fmla="*/ 60 h 101"/>
                  <a:gd name="T6" fmla="*/ 91 w 100"/>
                  <a:gd name="T7" fmla="*/ 44 h 101"/>
                  <a:gd name="T8" fmla="*/ 100 w 100"/>
                  <a:gd name="T9" fmla="*/ 41 h 101"/>
                  <a:gd name="T10" fmla="*/ 94 w 100"/>
                  <a:gd name="T11" fmla="*/ 25 h 101"/>
                  <a:gd name="T12" fmla="*/ 86 w 100"/>
                  <a:gd name="T13" fmla="*/ 29 h 101"/>
                  <a:gd name="T14" fmla="*/ 75 w 100"/>
                  <a:gd name="T15" fmla="*/ 17 h 101"/>
                  <a:gd name="T16" fmla="*/ 79 w 100"/>
                  <a:gd name="T17" fmla="*/ 8 h 101"/>
                  <a:gd name="T18" fmla="*/ 63 w 100"/>
                  <a:gd name="T19" fmla="*/ 1 h 101"/>
                  <a:gd name="T20" fmla="*/ 59 w 100"/>
                  <a:gd name="T21" fmla="*/ 10 h 101"/>
                  <a:gd name="T22" fmla="*/ 44 w 100"/>
                  <a:gd name="T23" fmla="*/ 9 h 101"/>
                  <a:gd name="T24" fmla="*/ 40 w 100"/>
                  <a:gd name="T25" fmla="*/ 0 h 101"/>
                  <a:gd name="T26" fmla="*/ 25 w 100"/>
                  <a:gd name="T27" fmla="*/ 6 h 101"/>
                  <a:gd name="T28" fmla="*/ 28 w 100"/>
                  <a:gd name="T29" fmla="*/ 15 h 101"/>
                  <a:gd name="T30" fmla="*/ 16 w 100"/>
                  <a:gd name="T31" fmla="*/ 26 h 101"/>
                  <a:gd name="T32" fmla="*/ 8 w 100"/>
                  <a:gd name="T33" fmla="*/ 22 h 101"/>
                  <a:gd name="T34" fmla="*/ 1 w 100"/>
                  <a:gd name="T35" fmla="*/ 37 h 101"/>
                  <a:gd name="T36" fmla="*/ 9 w 100"/>
                  <a:gd name="T37" fmla="*/ 41 h 101"/>
                  <a:gd name="T38" fmla="*/ 8 w 100"/>
                  <a:gd name="T39" fmla="*/ 57 h 101"/>
                  <a:gd name="T40" fmla="*/ 0 w 100"/>
                  <a:gd name="T41" fmla="*/ 60 h 101"/>
                  <a:gd name="T42" fmla="*/ 5 w 100"/>
                  <a:gd name="T43" fmla="*/ 76 h 101"/>
                  <a:gd name="T44" fmla="*/ 14 w 100"/>
                  <a:gd name="T45" fmla="*/ 73 h 101"/>
                  <a:gd name="T46" fmla="*/ 25 w 100"/>
                  <a:gd name="T47" fmla="*/ 85 h 101"/>
                  <a:gd name="T48" fmla="*/ 21 w 100"/>
                  <a:gd name="T49" fmla="*/ 93 h 101"/>
                  <a:gd name="T50" fmla="*/ 36 w 100"/>
                  <a:gd name="T51" fmla="*/ 100 h 101"/>
                  <a:gd name="T52" fmla="*/ 40 w 100"/>
                  <a:gd name="T53" fmla="*/ 92 h 101"/>
                  <a:gd name="T54" fmla="*/ 56 w 100"/>
                  <a:gd name="T55" fmla="*/ 92 h 101"/>
                  <a:gd name="T56" fmla="*/ 59 w 100"/>
                  <a:gd name="T57" fmla="*/ 101 h 101"/>
                  <a:gd name="T58" fmla="*/ 75 w 100"/>
                  <a:gd name="T59" fmla="*/ 95 h 101"/>
                  <a:gd name="T60" fmla="*/ 72 w 100"/>
                  <a:gd name="T61" fmla="*/ 86 h 101"/>
                  <a:gd name="T62" fmla="*/ 84 w 100"/>
                  <a:gd name="T63" fmla="*/ 76 h 101"/>
                  <a:gd name="T64" fmla="*/ 92 w 100"/>
                  <a:gd name="T65" fmla="*/ 80 h 101"/>
                  <a:gd name="T66" fmla="*/ 40 w 100"/>
                  <a:gd name="T67" fmla="*/ 72 h 101"/>
                  <a:gd name="T68" fmla="*/ 29 w 100"/>
                  <a:gd name="T69" fmla="*/ 41 h 101"/>
                  <a:gd name="T70" fmla="*/ 59 w 100"/>
                  <a:gd name="T71" fmla="*/ 30 h 101"/>
                  <a:gd name="T72" fmla="*/ 71 w 100"/>
                  <a:gd name="T73" fmla="*/ 60 h 101"/>
                  <a:gd name="T74" fmla="*/ 40 w 100"/>
                  <a:gd name="T75" fmla="*/ 7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101">
                    <a:moveTo>
                      <a:pt x="92" y="80"/>
                    </a:moveTo>
                    <a:cubicBezTo>
                      <a:pt x="99" y="64"/>
                      <a:pt x="99" y="64"/>
                      <a:pt x="99" y="64"/>
                    </a:cubicBezTo>
                    <a:cubicBezTo>
                      <a:pt x="91" y="60"/>
                      <a:pt x="91" y="60"/>
                      <a:pt x="91" y="60"/>
                    </a:cubicBezTo>
                    <a:cubicBezTo>
                      <a:pt x="92" y="55"/>
                      <a:pt x="92" y="50"/>
                      <a:pt x="91" y="44"/>
                    </a:cubicBezTo>
                    <a:cubicBezTo>
                      <a:pt x="100" y="41"/>
                      <a:pt x="100" y="41"/>
                      <a:pt x="100" y="41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86" y="29"/>
                      <a:pt x="86" y="29"/>
                      <a:pt x="86" y="29"/>
                    </a:cubicBezTo>
                    <a:cubicBezTo>
                      <a:pt x="83" y="24"/>
                      <a:pt x="79" y="20"/>
                      <a:pt x="75" y="17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54" y="9"/>
                      <a:pt x="49" y="8"/>
                      <a:pt x="44" y="9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3" y="18"/>
                      <a:pt x="19" y="21"/>
                      <a:pt x="16" y="26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9" y="41"/>
                      <a:pt x="9" y="41"/>
                      <a:pt x="9" y="41"/>
                    </a:cubicBezTo>
                    <a:cubicBezTo>
                      <a:pt x="8" y="46"/>
                      <a:pt x="7" y="52"/>
                      <a:pt x="8" y="5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5" y="76"/>
                      <a:pt x="5" y="76"/>
                      <a:pt x="5" y="76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17" y="77"/>
                      <a:pt x="20" y="81"/>
                      <a:pt x="25" y="85"/>
                    </a:cubicBezTo>
                    <a:cubicBezTo>
                      <a:pt x="21" y="93"/>
                      <a:pt x="21" y="93"/>
                      <a:pt x="21" y="93"/>
                    </a:cubicBezTo>
                    <a:cubicBezTo>
                      <a:pt x="36" y="100"/>
                      <a:pt x="36" y="100"/>
                      <a:pt x="36" y="100"/>
                    </a:cubicBezTo>
                    <a:cubicBezTo>
                      <a:pt x="40" y="92"/>
                      <a:pt x="40" y="92"/>
                      <a:pt x="40" y="92"/>
                    </a:cubicBezTo>
                    <a:cubicBezTo>
                      <a:pt x="45" y="93"/>
                      <a:pt x="51" y="93"/>
                      <a:pt x="56" y="92"/>
                    </a:cubicBezTo>
                    <a:cubicBezTo>
                      <a:pt x="59" y="101"/>
                      <a:pt x="59" y="101"/>
                      <a:pt x="59" y="101"/>
                    </a:cubicBezTo>
                    <a:cubicBezTo>
                      <a:pt x="75" y="95"/>
                      <a:pt x="75" y="95"/>
                      <a:pt x="75" y="95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6" y="84"/>
                      <a:pt x="80" y="80"/>
                      <a:pt x="84" y="76"/>
                    </a:cubicBezTo>
                    <a:lnTo>
                      <a:pt x="92" y="80"/>
                    </a:lnTo>
                    <a:close/>
                    <a:moveTo>
                      <a:pt x="40" y="72"/>
                    </a:moveTo>
                    <a:cubicBezTo>
                      <a:pt x="29" y="66"/>
                      <a:pt x="24" y="53"/>
                      <a:pt x="29" y="41"/>
                    </a:cubicBezTo>
                    <a:cubicBezTo>
                      <a:pt x="34" y="30"/>
                      <a:pt x="48" y="24"/>
                      <a:pt x="59" y="30"/>
                    </a:cubicBezTo>
                    <a:cubicBezTo>
                      <a:pt x="71" y="35"/>
                      <a:pt x="76" y="49"/>
                      <a:pt x="71" y="60"/>
                    </a:cubicBezTo>
                    <a:cubicBezTo>
                      <a:pt x="65" y="72"/>
                      <a:pt x="52" y="77"/>
                      <a:pt x="40" y="72"/>
                    </a:cubicBezTo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B1658B7-40DC-46B6-90B0-088EEC21574E}"/>
              </a:ext>
            </a:extLst>
          </p:cNvPr>
          <p:cNvGrpSpPr/>
          <p:nvPr/>
        </p:nvGrpSpPr>
        <p:grpSpPr>
          <a:xfrm>
            <a:off x="6610862" y="2326034"/>
            <a:ext cx="831738" cy="831738"/>
            <a:chOff x="4869847" y="2038972"/>
            <a:chExt cx="831738" cy="831738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4A5DFCC-8AD0-4253-ABCA-4FA458276E94}"/>
                </a:ext>
              </a:extLst>
            </p:cNvPr>
            <p:cNvSpPr/>
            <p:nvPr/>
          </p:nvSpPr>
          <p:spPr>
            <a:xfrm rot="19800000">
              <a:off x="4869847" y="2038972"/>
              <a:ext cx="831738" cy="831738"/>
            </a:xfrm>
            <a:prstGeom prst="ellipse">
              <a:avLst/>
            </a:prstGeom>
            <a:noFill/>
            <a:ln w="12700" cap="flat" cmpd="sng" algn="ctr">
              <a:solidFill>
                <a:srgbClr val="E80002"/>
              </a:solidFill>
              <a:prstDash val="sysDot"/>
              <a:round/>
              <a:headEnd/>
              <a:tailEnd/>
            </a:ln>
            <a:effectLst>
              <a:outerShdw blurRad="50800" dist="63500" dir="5400000" algn="t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 Light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FC15DFDA-9890-4AD2-A1CC-6BF8AEA883A9}"/>
                </a:ext>
              </a:extLst>
            </p:cNvPr>
            <p:cNvSpPr/>
            <p:nvPr/>
          </p:nvSpPr>
          <p:spPr>
            <a:xfrm rot="19800000">
              <a:off x="4906959" y="2076084"/>
              <a:ext cx="757515" cy="757515"/>
            </a:xfrm>
            <a:prstGeom prst="ellipse">
              <a:avLst/>
            </a:prstGeom>
            <a:solidFill>
              <a:srgbClr val="0D0D0D"/>
            </a:solidFill>
            <a:ln w="19050" cap="flat" cmpd="sng" algn="ctr">
              <a:noFill/>
              <a:prstDash val="sysDot"/>
              <a:round/>
              <a:headEnd/>
              <a:tailEnd/>
            </a:ln>
            <a:effectLst>
              <a:outerShdw blurRad="50800" dist="63500" dir="5400000" algn="t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Clean Light"/>
                <a:ea typeface="+mn-ea"/>
                <a:cs typeface="+mn-cs"/>
              </a:endParaRP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ACE6F9FC-E8CB-4523-879E-47BC3CCCE46D}"/>
              </a:ext>
            </a:extLst>
          </p:cNvPr>
          <p:cNvSpPr/>
          <p:nvPr/>
        </p:nvSpPr>
        <p:spPr>
          <a:xfrm>
            <a:off x="6029942" y="2426451"/>
            <a:ext cx="137649" cy="137649"/>
          </a:xfrm>
          <a:prstGeom prst="ellipse">
            <a:avLst/>
          </a:prstGeom>
          <a:solidFill>
            <a:srgbClr val="E80002"/>
          </a:solidFill>
          <a:ln w="25400" cap="flat" cmpd="sng" algn="ctr">
            <a:noFill/>
            <a:prstDash val="soli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>
            <a:bevelT w="190500" h="1905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Light"/>
              <a:ea typeface="+mn-ea"/>
              <a:cs typeface="+mn-cs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6017507-0BE4-4497-8B2F-5ADF6948CB0B}"/>
              </a:ext>
            </a:extLst>
          </p:cNvPr>
          <p:cNvSpPr/>
          <p:nvPr/>
        </p:nvSpPr>
        <p:spPr>
          <a:xfrm>
            <a:off x="6029942" y="5112501"/>
            <a:ext cx="137649" cy="137649"/>
          </a:xfrm>
          <a:prstGeom prst="ellipse">
            <a:avLst/>
          </a:prstGeom>
          <a:solidFill>
            <a:srgbClr val="E80002"/>
          </a:solidFill>
          <a:ln w="25400" cap="flat" cmpd="sng" algn="ctr">
            <a:noFill/>
            <a:prstDash val="soli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>
            <a:bevelT w="190500" h="1905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Light"/>
              <a:ea typeface="+mn-ea"/>
              <a:cs typeface="+mn-cs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425F1775-EB8A-4D99-BDF2-11CCBD9D0A76}"/>
              </a:ext>
            </a:extLst>
          </p:cNvPr>
          <p:cNvSpPr/>
          <p:nvPr/>
        </p:nvSpPr>
        <p:spPr>
          <a:xfrm>
            <a:off x="4706059" y="3674382"/>
            <a:ext cx="137649" cy="137649"/>
          </a:xfrm>
          <a:prstGeom prst="ellipse">
            <a:avLst/>
          </a:prstGeom>
          <a:solidFill>
            <a:srgbClr val="E80002"/>
          </a:solidFill>
          <a:ln w="25400" cap="flat" cmpd="sng" algn="ctr">
            <a:noFill/>
            <a:prstDash val="soli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>
            <a:bevelT w="190500" h="1905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Light"/>
              <a:ea typeface="+mn-ea"/>
              <a:cs typeface="+mn-cs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DFC8F01E-D32E-4C9D-A624-331B630E944A}"/>
              </a:ext>
            </a:extLst>
          </p:cNvPr>
          <p:cNvSpPr/>
          <p:nvPr/>
        </p:nvSpPr>
        <p:spPr>
          <a:xfrm>
            <a:off x="7392109" y="3674382"/>
            <a:ext cx="137649" cy="137649"/>
          </a:xfrm>
          <a:prstGeom prst="ellipse">
            <a:avLst/>
          </a:prstGeom>
          <a:solidFill>
            <a:srgbClr val="E80002"/>
          </a:solidFill>
          <a:ln w="25400" cap="flat" cmpd="sng" algn="ctr">
            <a:noFill/>
            <a:prstDash val="solid"/>
          </a:ln>
          <a:effectLst>
            <a:outerShdw blurRad="63500" dist="38100" dir="2700000" algn="tl" rotWithShape="0">
              <a:prstClr val="black">
                <a:alpha val="20000"/>
              </a:prstClr>
            </a:outerShdw>
          </a:effectLst>
          <a:scene3d>
            <a:camera prst="orthographicFront"/>
            <a:lightRig rig="soft" dir="t">
              <a:rot lat="0" lon="0" rev="18600000"/>
            </a:lightRig>
          </a:scene3d>
          <a:sp3d>
            <a:bevelT w="190500" h="190500"/>
          </a:sp3d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dobe Clean Light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F17F2E-3B68-4646-BB9E-14680B80F790}"/>
              </a:ext>
            </a:extLst>
          </p:cNvPr>
          <p:cNvGrpSpPr/>
          <p:nvPr/>
        </p:nvGrpSpPr>
        <p:grpSpPr>
          <a:xfrm>
            <a:off x="466122" y="1375107"/>
            <a:ext cx="638579" cy="638579"/>
            <a:chOff x="1987095" y="1084852"/>
            <a:chExt cx="638579" cy="63857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5E86EE-6628-4F9B-91D6-9D9310B73E80}"/>
                </a:ext>
              </a:extLst>
            </p:cNvPr>
            <p:cNvGrpSpPr/>
            <p:nvPr/>
          </p:nvGrpSpPr>
          <p:grpSpPr>
            <a:xfrm>
              <a:off x="1987095" y="1084852"/>
              <a:ext cx="638579" cy="638579"/>
              <a:chOff x="696626" y="1577347"/>
              <a:chExt cx="1951666" cy="1951666"/>
            </a:xfrm>
          </p:grpSpPr>
          <p:grpSp>
            <p:nvGrpSpPr>
              <p:cNvPr id="192" name="Group 191">
                <a:extLst>
                  <a:ext uri="{FF2B5EF4-FFF2-40B4-BE49-F238E27FC236}">
                    <a16:creationId xmlns:a16="http://schemas.microsoft.com/office/drawing/2014/main" id="{BE1E11F5-19B2-4D4B-AE13-6BEEEFBA559F}"/>
                  </a:ext>
                </a:extLst>
              </p:cNvPr>
              <p:cNvGrpSpPr/>
              <p:nvPr/>
            </p:nvGrpSpPr>
            <p:grpSpPr>
              <a:xfrm>
                <a:off x="696626" y="1577347"/>
                <a:ext cx="1951666" cy="1951666"/>
                <a:chOff x="5378677" y="2730500"/>
                <a:chExt cx="2095500" cy="2095500"/>
              </a:xfrm>
            </p:grpSpPr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3C8A0879-2938-47E8-AFD3-99F123F16309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solidFill>
                  <a:srgbClr val="F4F6F8"/>
                </a:solidFill>
                <a:ln w="25400" cap="flat" cmpd="sng" algn="ctr">
                  <a:noFill/>
                  <a:prstDash val="solid"/>
                </a:ln>
                <a:effectLst>
                  <a:outerShdw blurRad="889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715E81EC-8CB6-4432-94A5-4F9703AC57C5}"/>
                    </a:ext>
                  </a:extLst>
                </p:cNvPr>
                <p:cNvSpPr/>
                <p:nvPr/>
              </p:nvSpPr>
              <p:spPr>
                <a:xfrm>
                  <a:off x="5378677" y="2730500"/>
                  <a:ext cx="2095500" cy="20955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EEEEEE"/>
                    </a:gs>
                    <a:gs pos="56000">
                      <a:srgbClr val="F4F6F8">
                        <a:alpha val="0"/>
                      </a:srgbClr>
                    </a:gs>
                  </a:gsLst>
                  <a:lin ang="27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innerShdw blurRad="63500" dist="50800" dir="13500000">
                    <a:srgbClr val="FFFFFF">
                      <a:lumMod val="85000"/>
                      <a:alpha val="84000"/>
                    </a:srgb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BAC6D9F7-ED29-4FB5-B1E0-794F1CFB0A2A}"/>
                  </a:ext>
                </a:extLst>
              </p:cNvPr>
              <p:cNvSpPr/>
              <p:nvPr/>
            </p:nvSpPr>
            <p:spPr>
              <a:xfrm>
                <a:off x="836465" y="1717186"/>
                <a:ext cx="1671988" cy="1671988"/>
              </a:xfrm>
              <a:prstGeom prst="ellipse">
                <a:avLst/>
              </a:prstGeom>
              <a:solidFill>
                <a:schemeClr val="accent6"/>
              </a:solidFill>
              <a:ln w="25400" cap="flat" cmpd="sng" algn="ctr">
                <a:noFill/>
                <a:prstDash val="solid"/>
              </a:ln>
              <a:effectLst>
                <a:innerShdw blurRad="114300">
                  <a:prstClr val="black">
                    <a:alpha val="20000"/>
                  </a:prst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dobe Clean SemiLight" panose="020B0403020404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40">
              <a:extLst>
                <a:ext uri="{FF2B5EF4-FFF2-40B4-BE49-F238E27FC236}">
                  <a16:creationId xmlns:a16="http://schemas.microsoft.com/office/drawing/2014/main" id="{1E328F18-6172-47E1-9BA4-AA732865A83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141849" y="1215022"/>
              <a:ext cx="328612" cy="360362"/>
              <a:chOff x="237" y="915"/>
              <a:chExt cx="207" cy="227"/>
            </a:xfrm>
          </p:grpSpPr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id="{25CC8A08-ADA5-48D7-8B2E-2A8A02128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" y="961"/>
                <a:ext cx="88" cy="89"/>
              </a:xfrm>
              <a:custGeom>
                <a:avLst/>
                <a:gdLst>
                  <a:gd name="T0" fmla="*/ 106 w 115"/>
                  <a:gd name="T1" fmla="*/ 47 h 116"/>
                  <a:gd name="T2" fmla="*/ 59 w 115"/>
                  <a:gd name="T3" fmla="*/ 0 h 116"/>
                  <a:gd name="T4" fmla="*/ 50 w 115"/>
                  <a:gd name="T5" fmla="*/ 9 h 116"/>
                  <a:gd name="T6" fmla="*/ 36 w 115"/>
                  <a:gd name="T7" fmla="*/ 24 h 116"/>
                  <a:gd name="T8" fmla="*/ 37 w 115"/>
                  <a:gd name="T9" fmla="*/ 26 h 116"/>
                  <a:gd name="T10" fmla="*/ 45 w 115"/>
                  <a:gd name="T11" fmla="*/ 29 h 116"/>
                  <a:gd name="T12" fmla="*/ 55 w 115"/>
                  <a:gd name="T13" fmla="*/ 34 h 116"/>
                  <a:gd name="T14" fmla="*/ 56 w 115"/>
                  <a:gd name="T15" fmla="*/ 44 h 116"/>
                  <a:gd name="T16" fmla="*/ 42 w 115"/>
                  <a:gd name="T17" fmla="*/ 56 h 116"/>
                  <a:gd name="T18" fmla="*/ 34 w 115"/>
                  <a:gd name="T19" fmla="*/ 53 h 116"/>
                  <a:gd name="T20" fmla="*/ 30 w 115"/>
                  <a:gd name="T21" fmla="*/ 44 h 116"/>
                  <a:gd name="T22" fmla="*/ 26 w 115"/>
                  <a:gd name="T23" fmla="*/ 36 h 116"/>
                  <a:gd name="T24" fmla="*/ 18 w 115"/>
                  <a:gd name="T25" fmla="*/ 41 h 116"/>
                  <a:gd name="T26" fmla="*/ 1 w 115"/>
                  <a:gd name="T27" fmla="*/ 59 h 116"/>
                  <a:gd name="T28" fmla="*/ 0 w 115"/>
                  <a:gd name="T29" fmla="*/ 59 h 116"/>
                  <a:gd name="T30" fmla="*/ 1 w 115"/>
                  <a:gd name="T31" fmla="*/ 59 h 116"/>
                  <a:gd name="T32" fmla="*/ 19 w 115"/>
                  <a:gd name="T33" fmla="*/ 77 h 116"/>
                  <a:gd name="T34" fmla="*/ 23 w 115"/>
                  <a:gd name="T35" fmla="*/ 89 h 116"/>
                  <a:gd name="T36" fmla="*/ 11 w 115"/>
                  <a:gd name="T37" fmla="*/ 96 h 116"/>
                  <a:gd name="T38" fmla="*/ 3 w 115"/>
                  <a:gd name="T39" fmla="*/ 102 h 116"/>
                  <a:gd name="T40" fmla="*/ 12 w 115"/>
                  <a:gd name="T41" fmla="*/ 113 h 116"/>
                  <a:gd name="T42" fmla="*/ 20 w 115"/>
                  <a:gd name="T43" fmla="*/ 112 h 116"/>
                  <a:gd name="T44" fmla="*/ 22 w 115"/>
                  <a:gd name="T45" fmla="*/ 107 h 116"/>
                  <a:gd name="T46" fmla="*/ 27 w 115"/>
                  <a:gd name="T47" fmla="*/ 94 h 116"/>
                  <a:gd name="T48" fmla="*/ 32 w 115"/>
                  <a:gd name="T49" fmla="*/ 93 h 116"/>
                  <a:gd name="T50" fmla="*/ 59 w 115"/>
                  <a:gd name="T51" fmla="*/ 116 h 116"/>
                  <a:gd name="T52" fmla="*/ 111 w 115"/>
                  <a:gd name="T53" fmla="*/ 65 h 116"/>
                  <a:gd name="T54" fmla="*/ 106 w 115"/>
                  <a:gd name="T55" fmla="*/ 4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5" h="116">
                    <a:moveTo>
                      <a:pt x="106" y="47"/>
                    </a:moveTo>
                    <a:cubicBezTo>
                      <a:pt x="102" y="43"/>
                      <a:pt x="81" y="22"/>
                      <a:pt x="59" y="0"/>
                    </a:cubicBezTo>
                    <a:cubicBezTo>
                      <a:pt x="55" y="3"/>
                      <a:pt x="52" y="6"/>
                      <a:pt x="50" y="9"/>
                    </a:cubicBezTo>
                    <a:cubicBezTo>
                      <a:pt x="41" y="18"/>
                      <a:pt x="36" y="22"/>
                      <a:pt x="36" y="24"/>
                    </a:cubicBezTo>
                    <a:cubicBezTo>
                      <a:pt x="36" y="25"/>
                      <a:pt x="36" y="26"/>
                      <a:pt x="37" y="26"/>
                    </a:cubicBezTo>
                    <a:cubicBezTo>
                      <a:pt x="39" y="28"/>
                      <a:pt x="42" y="29"/>
                      <a:pt x="45" y="29"/>
                    </a:cubicBezTo>
                    <a:cubicBezTo>
                      <a:pt x="49" y="29"/>
                      <a:pt x="53" y="31"/>
                      <a:pt x="55" y="34"/>
                    </a:cubicBezTo>
                    <a:cubicBezTo>
                      <a:pt x="57" y="37"/>
                      <a:pt x="58" y="41"/>
                      <a:pt x="56" y="44"/>
                    </a:cubicBezTo>
                    <a:cubicBezTo>
                      <a:pt x="53" y="52"/>
                      <a:pt x="48" y="56"/>
                      <a:pt x="42" y="56"/>
                    </a:cubicBezTo>
                    <a:cubicBezTo>
                      <a:pt x="38" y="56"/>
                      <a:pt x="36" y="55"/>
                      <a:pt x="34" y="53"/>
                    </a:cubicBezTo>
                    <a:cubicBezTo>
                      <a:pt x="31" y="50"/>
                      <a:pt x="30" y="46"/>
                      <a:pt x="30" y="44"/>
                    </a:cubicBezTo>
                    <a:cubicBezTo>
                      <a:pt x="30" y="40"/>
                      <a:pt x="29" y="37"/>
                      <a:pt x="26" y="36"/>
                    </a:cubicBezTo>
                    <a:cubicBezTo>
                      <a:pt x="25" y="36"/>
                      <a:pt x="21" y="37"/>
                      <a:pt x="18" y="41"/>
                    </a:cubicBezTo>
                    <a:cubicBezTo>
                      <a:pt x="15" y="43"/>
                      <a:pt x="1" y="58"/>
                      <a:pt x="1" y="5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60"/>
                      <a:pt x="17" y="74"/>
                      <a:pt x="19" y="77"/>
                    </a:cubicBezTo>
                    <a:cubicBezTo>
                      <a:pt x="21" y="79"/>
                      <a:pt x="26" y="84"/>
                      <a:pt x="23" y="89"/>
                    </a:cubicBezTo>
                    <a:cubicBezTo>
                      <a:pt x="20" y="94"/>
                      <a:pt x="15" y="95"/>
                      <a:pt x="11" y="96"/>
                    </a:cubicBezTo>
                    <a:cubicBezTo>
                      <a:pt x="6" y="96"/>
                      <a:pt x="3" y="97"/>
                      <a:pt x="3" y="102"/>
                    </a:cubicBezTo>
                    <a:cubicBezTo>
                      <a:pt x="4" y="107"/>
                      <a:pt x="6" y="110"/>
                      <a:pt x="12" y="113"/>
                    </a:cubicBezTo>
                    <a:cubicBezTo>
                      <a:pt x="15" y="114"/>
                      <a:pt x="18" y="113"/>
                      <a:pt x="20" y="112"/>
                    </a:cubicBezTo>
                    <a:cubicBezTo>
                      <a:pt x="22" y="111"/>
                      <a:pt x="22" y="109"/>
                      <a:pt x="22" y="107"/>
                    </a:cubicBezTo>
                    <a:cubicBezTo>
                      <a:pt x="22" y="101"/>
                      <a:pt x="24" y="97"/>
                      <a:pt x="27" y="94"/>
                    </a:cubicBezTo>
                    <a:cubicBezTo>
                      <a:pt x="28" y="93"/>
                      <a:pt x="30" y="92"/>
                      <a:pt x="32" y="93"/>
                    </a:cubicBezTo>
                    <a:cubicBezTo>
                      <a:pt x="36" y="93"/>
                      <a:pt x="41" y="98"/>
                      <a:pt x="59" y="116"/>
                    </a:cubicBezTo>
                    <a:cubicBezTo>
                      <a:pt x="84" y="91"/>
                      <a:pt x="109" y="67"/>
                      <a:pt x="111" y="65"/>
                    </a:cubicBezTo>
                    <a:cubicBezTo>
                      <a:pt x="114" y="62"/>
                      <a:pt x="115" y="55"/>
                      <a:pt x="106" y="47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id="{C38B2162-BD63-447F-A44D-066AB324E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" y="983"/>
                <a:ext cx="92" cy="90"/>
              </a:xfrm>
              <a:custGeom>
                <a:avLst/>
                <a:gdLst>
                  <a:gd name="T0" fmla="*/ 80 w 120"/>
                  <a:gd name="T1" fmla="*/ 94 h 117"/>
                  <a:gd name="T2" fmla="*/ 79 w 120"/>
                  <a:gd name="T3" fmla="*/ 91 h 117"/>
                  <a:gd name="T4" fmla="*/ 71 w 120"/>
                  <a:gd name="T5" fmla="*/ 88 h 117"/>
                  <a:gd name="T6" fmla="*/ 62 w 120"/>
                  <a:gd name="T7" fmla="*/ 83 h 117"/>
                  <a:gd name="T8" fmla="*/ 61 w 120"/>
                  <a:gd name="T9" fmla="*/ 73 h 117"/>
                  <a:gd name="T10" fmla="*/ 76 w 120"/>
                  <a:gd name="T11" fmla="*/ 62 h 117"/>
                  <a:gd name="T12" fmla="*/ 76 w 120"/>
                  <a:gd name="T13" fmla="*/ 62 h 117"/>
                  <a:gd name="T14" fmla="*/ 84 w 120"/>
                  <a:gd name="T15" fmla="*/ 65 h 117"/>
                  <a:gd name="T16" fmla="*/ 87 w 120"/>
                  <a:gd name="T17" fmla="*/ 75 h 117"/>
                  <a:gd name="T18" fmla="*/ 90 w 120"/>
                  <a:gd name="T19" fmla="*/ 82 h 117"/>
                  <a:gd name="T20" fmla="*/ 97 w 120"/>
                  <a:gd name="T21" fmla="*/ 79 h 117"/>
                  <a:gd name="T22" fmla="*/ 119 w 120"/>
                  <a:gd name="T23" fmla="*/ 59 h 117"/>
                  <a:gd name="T24" fmla="*/ 119 w 120"/>
                  <a:gd name="T25" fmla="*/ 59 h 117"/>
                  <a:gd name="T26" fmla="*/ 120 w 120"/>
                  <a:gd name="T27" fmla="*/ 59 h 117"/>
                  <a:gd name="T28" fmla="*/ 99 w 120"/>
                  <a:gd name="T29" fmla="*/ 39 h 117"/>
                  <a:gd name="T30" fmla="*/ 95 w 120"/>
                  <a:gd name="T31" fmla="*/ 28 h 117"/>
                  <a:gd name="T32" fmla="*/ 107 w 120"/>
                  <a:gd name="T33" fmla="*/ 22 h 117"/>
                  <a:gd name="T34" fmla="*/ 113 w 120"/>
                  <a:gd name="T35" fmla="*/ 19 h 117"/>
                  <a:gd name="T36" fmla="*/ 115 w 120"/>
                  <a:gd name="T37" fmla="*/ 15 h 117"/>
                  <a:gd name="T38" fmla="*/ 106 w 120"/>
                  <a:gd name="T39" fmla="*/ 4 h 117"/>
                  <a:gd name="T40" fmla="*/ 100 w 120"/>
                  <a:gd name="T41" fmla="*/ 4 h 117"/>
                  <a:gd name="T42" fmla="*/ 97 w 120"/>
                  <a:gd name="T43" fmla="*/ 10 h 117"/>
                  <a:gd name="T44" fmla="*/ 93 w 120"/>
                  <a:gd name="T45" fmla="*/ 22 h 117"/>
                  <a:gd name="T46" fmla="*/ 87 w 120"/>
                  <a:gd name="T47" fmla="*/ 24 h 117"/>
                  <a:gd name="T48" fmla="*/ 60 w 120"/>
                  <a:gd name="T49" fmla="*/ 0 h 117"/>
                  <a:gd name="T50" fmla="*/ 60 w 120"/>
                  <a:gd name="T51" fmla="*/ 1 h 117"/>
                  <a:gd name="T52" fmla="*/ 9 w 120"/>
                  <a:gd name="T53" fmla="*/ 51 h 117"/>
                  <a:gd name="T54" fmla="*/ 9 w 120"/>
                  <a:gd name="T55" fmla="*/ 68 h 117"/>
                  <a:gd name="T56" fmla="*/ 59 w 120"/>
                  <a:gd name="T57" fmla="*/ 117 h 117"/>
                  <a:gd name="T58" fmla="*/ 80 w 120"/>
                  <a:gd name="T59" fmla="*/ 94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0" h="117">
                    <a:moveTo>
                      <a:pt x="80" y="94"/>
                    </a:moveTo>
                    <a:cubicBezTo>
                      <a:pt x="80" y="93"/>
                      <a:pt x="80" y="92"/>
                      <a:pt x="79" y="91"/>
                    </a:cubicBezTo>
                    <a:cubicBezTo>
                      <a:pt x="78" y="89"/>
                      <a:pt x="75" y="88"/>
                      <a:pt x="71" y="88"/>
                    </a:cubicBezTo>
                    <a:cubicBezTo>
                      <a:pt x="67" y="88"/>
                      <a:pt x="64" y="86"/>
                      <a:pt x="62" y="83"/>
                    </a:cubicBezTo>
                    <a:cubicBezTo>
                      <a:pt x="60" y="80"/>
                      <a:pt x="59" y="76"/>
                      <a:pt x="61" y="73"/>
                    </a:cubicBezTo>
                    <a:cubicBezTo>
                      <a:pt x="64" y="65"/>
                      <a:pt x="69" y="62"/>
                      <a:pt x="76" y="62"/>
                    </a:cubicBezTo>
                    <a:cubicBezTo>
                      <a:pt x="76" y="62"/>
                      <a:pt x="76" y="62"/>
                      <a:pt x="76" y="62"/>
                    </a:cubicBezTo>
                    <a:cubicBezTo>
                      <a:pt x="79" y="62"/>
                      <a:pt x="82" y="63"/>
                      <a:pt x="84" y="65"/>
                    </a:cubicBezTo>
                    <a:cubicBezTo>
                      <a:pt x="87" y="68"/>
                      <a:pt x="87" y="72"/>
                      <a:pt x="87" y="75"/>
                    </a:cubicBezTo>
                    <a:cubicBezTo>
                      <a:pt x="87" y="79"/>
                      <a:pt x="88" y="81"/>
                      <a:pt x="90" y="82"/>
                    </a:cubicBezTo>
                    <a:cubicBezTo>
                      <a:pt x="92" y="83"/>
                      <a:pt x="94" y="82"/>
                      <a:pt x="97" y="79"/>
                    </a:cubicBezTo>
                    <a:cubicBezTo>
                      <a:pt x="100" y="77"/>
                      <a:pt x="119" y="59"/>
                      <a:pt x="119" y="59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16" y="56"/>
                      <a:pt x="101" y="42"/>
                      <a:pt x="99" y="39"/>
                    </a:cubicBezTo>
                    <a:cubicBezTo>
                      <a:pt x="97" y="37"/>
                      <a:pt x="93" y="33"/>
                      <a:pt x="95" y="28"/>
                    </a:cubicBezTo>
                    <a:cubicBezTo>
                      <a:pt x="96" y="25"/>
                      <a:pt x="99" y="21"/>
                      <a:pt x="107" y="22"/>
                    </a:cubicBezTo>
                    <a:cubicBezTo>
                      <a:pt x="109" y="22"/>
                      <a:pt x="111" y="21"/>
                      <a:pt x="113" y="19"/>
                    </a:cubicBezTo>
                    <a:cubicBezTo>
                      <a:pt x="114" y="18"/>
                      <a:pt x="115" y="17"/>
                      <a:pt x="115" y="15"/>
                    </a:cubicBezTo>
                    <a:cubicBezTo>
                      <a:pt x="115" y="10"/>
                      <a:pt x="112" y="6"/>
                      <a:pt x="106" y="4"/>
                    </a:cubicBezTo>
                    <a:cubicBezTo>
                      <a:pt x="104" y="3"/>
                      <a:pt x="102" y="3"/>
                      <a:pt x="100" y="4"/>
                    </a:cubicBezTo>
                    <a:cubicBezTo>
                      <a:pt x="98" y="5"/>
                      <a:pt x="97" y="7"/>
                      <a:pt x="97" y="10"/>
                    </a:cubicBezTo>
                    <a:cubicBezTo>
                      <a:pt x="97" y="15"/>
                      <a:pt x="96" y="19"/>
                      <a:pt x="93" y="22"/>
                    </a:cubicBezTo>
                    <a:cubicBezTo>
                      <a:pt x="91" y="23"/>
                      <a:pt x="89" y="24"/>
                      <a:pt x="87" y="24"/>
                    </a:cubicBezTo>
                    <a:cubicBezTo>
                      <a:pt x="82" y="23"/>
                      <a:pt x="77" y="19"/>
                      <a:pt x="60" y="0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60" y="1"/>
                      <a:pt x="11" y="49"/>
                      <a:pt x="9" y="51"/>
                    </a:cubicBezTo>
                    <a:cubicBezTo>
                      <a:pt x="7" y="53"/>
                      <a:pt x="0" y="60"/>
                      <a:pt x="9" y="68"/>
                    </a:cubicBezTo>
                    <a:cubicBezTo>
                      <a:pt x="17" y="76"/>
                      <a:pt x="55" y="114"/>
                      <a:pt x="59" y="117"/>
                    </a:cubicBezTo>
                    <a:cubicBezTo>
                      <a:pt x="73" y="104"/>
                      <a:pt x="80" y="97"/>
                      <a:pt x="80" y="94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id="{F9ED0A6D-00A1-4717-9FA2-F71B178E0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" y="915"/>
                <a:ext cx="90" cy="88"/>
              </a:xfrm>
              <a:custGeom>
                <a:avLst/>
                <a:gdLst>
                  <a:gd name="T0" fmla="*/ 24 w 117"/>
                  <a:gd name="T1" fmla="*/ 79 h 115"/>
                  <a:gd name="T2" fmla="*/ 26 w 117"/>
                  <a:gd name="T3" fmla="*/ 78 h 115"/>
                  <a:gd name="T4" fmla="*/ 29 w 117"/>
                  <a:gd name="T5" fmla="*/ 69 h 115"/>
                  <a:gd name="T6" fmla="*/ 34 w 117"/>
                  <a:gd name="T7" fmla="*/ 60 h 115"/>
                  <a:gd name="T8" fmla="*/ 45 w 117"/>
                  <a:gd name="T9" fmla="*/ 59 h 115"/>
                  <a:gd name="T10" fmla="*/ 56 w 117"/>
                  <a:gd name="T11" fmla="*/ 74 h 115"/>
                  <a:gd name="T12" fmla="*/ 53 w 117"/>
                  <a:gd name="T13" fmla="*/ 82 h 115"/>
                  <a:gd name="T14" fmla="*/ 43 w 117"/>
                  <a:gd name="T15" fmla="*/ 86 h 115"/>
                  <a:gd name="T16" fmla="*/ 36 w 117"/>
                  <a:gd name="T17" fmla="*/ 89 h 115"/>
                  <a:gd name="T18" fmla="*/ 38 w 117"/>
                  <a:gd name="T19" fmla="*/ 96 h 115"/>
                  <a:gd name="T20" fmla="*/ 59 w 117"/>
                  <a:gd name="T21" fmla="*/ 115 h 115"/>
                  <a:gd name="T22" fmla="*/ 59 w 117"/>
                  <a:gd name="T23" fmla="*/ 115 h 115"/>
                  <a:gd name="T24" fmla="*/ 77 w 117"/>
                  <a:gd name="T25" fmla="*/ 97 h 115"/>
                  <a:gd name="T26" fmla="*/ 90 w 117"/>
                  <a:gd name="T27" fmla="*/ 92 h 115"/>
                  <a:gd name="T28" fmla="*/ 96 w 117"/>
                  <a:gd name="T29" fmla="*/ 104 h 115"/>
                  <a:gd name="T30" fmla="*/ 99 w 117"/>
                  <a:gd name="T31" fmla="*/ 110 h 115"/>
                  <a:gd name="T32" fmla="*/ 103 w 117"/>
                  <a:gd name="T33" fmla="*/ 111 h 115"/>
                  <a:gd name="T34" fmla="*/ 114 w 117"/>
                  <a:gd name="T35" fmla="*/ 103 h 115"/>
                  <a:gd name="T36" fmla="*/ 113 w 117"/>
                  <a:gd name="T37" fmla="*/ 96 h 115"/>
                  <a:gd name="T38" fmla="*/ 107 w 117"/>
                  <a:gd name="T39" fmla="*/ 93 h 115"/>
                  <a:gd name="T40" fmla="*/ 96 w 117"/>
                  <a:gd name="T41" fmla="*/ 89 h 115"/>
                  <a:gd name="T42" fmla="*/ 94 w 117"/>
                  <a:gd name="T43" fmla="*/ 84 h 115"/>
                  <a:gd name="T44" fmla="*/ 109 w 117"/>
                  <a:gd name="T45" fmla="*/ 65 h 115"/>
                  <a:gd name="T46" fmla="*/ 117 w 117"/>
                  <a:gd name="T47" fmla="*/ 57 h 115"/>
                  <a:gd name="T48" fmla="*/ 71 w 117"/>
                  <a:gd name="T49" fmla="*/ 12 h 115"/>
                  <a:gd name="T50" fmla="*/ 51 w 117"/>
                  <a:gd name="T51" fmla="*/ 7 h 115"/>
                  <a:gd name="T52" fmla="*/ 0 w 117"/>
                  <a:gd name="T53" fmla="*/ 57 h 115"/>
                  <a:gd name="T54" fmla="*/ 24 w 117"/>
                  <a:gd name="T55" fmla="*/ 7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7" h="115">
                    <a:moveTo>
                      <a:pt x="24" y="79"/>
                    </a:moveTo>
                    <a:cubicBezTo>
                      <a:pt x="25" y="79"/>
                      <a:pt x="25" y="78"/>
                      <a:pt x="26" y="78"/>
                    </a:cubicBezTo>
                    <a:cubicBezTo>
                      <a:pt x="28" y="76"/>
                      <a:pt x="29" y="73"/>
                      <a:pt x="29" y="69"/>
                    </a:cubicBezTo>
                    <a:cubicBezTo>
                      <a:pt x="29" y="65"/>
                      <a:pt x="31" y="62"/>
                      <a:pt x="34" y="60"/>
                    </a:cubicBezTo>
                    <a:cubicBezTo>
                      <a:pt x="37" y="58"/>
                      <a:pt x="41" y="58"/>
                      <a:pt x="45" y="59"/>
                    </a:cubicBezTo>
                    <a:cubicBezTo>
                      <a:pt x="52" y="62"/>
                      <a:pt x="56" y="67"/>
                      <a:pt x="56" y="74"/>
                    </a:cubicBezTo>
                    <a:cubicBezTo>
                      <a:pt x="56" y="77"/>
                      <a:pt x="55" y="80"/>
                      <a:pt x="53" y="82"/>
                    </a:cubicBezTo>
                    <a:cubicBezTo>
                      <a:pt x="50" y="85"/>
                      <a:pt x="46" y="86"/>
                      <a:pt x="43" y="86"/>
                    </a:cubicBezTo>
                    <a:cubicBezTo>
                      <a:pt x="39" y="85"/>
                      <a:pt x="37" y="86"/>
                      <a:pt x="36" y="89"/>
                    </a:cubicBezTo>
                    <a:cubicBezTo>
                      <a:pt x="35" y="91"/>
                      <a:pt x="36" y="93"/>
                      <a:pt x="38" y="96"/>
                    </a:cubicBezTo>
                    <a:cubicBezTo>
                      <a:pt x="40" y="98"/>
                      <a:pt x="54" y="111"/>
                      <a:pt x="59" y="115"/>
                    </a:cubicBezTo>
                    <a:cubicBezTo>
                      <a:pt x="59" y="115"/>
                      <a:pt x="59" y="115"/>
                      <a:pt x="59" y="115"/>
                    </a:cubicBezTo>
                    <a:cubicBezTo>
                      <a:pt x="61" y="113"/>
                      <a:pt x="74" y="100"/>
                      <a:pt x="77" y="97"/>
                    </a:cubicBezTo>
                    <a:cubicBezTo>
                      <a:pt x="82" y="93"/>
                      <a:pt x="86" y="91"/>
                      <a:pt x="90" y="92"/>
                    </a:cubicBezTo>
                    <a:cubicBezTo>
                      <a:pt x="92" y="93"/>
                      <a:pt x="96" y="96"/>
                      <a:pt x="96" y="104"/>
                    </a:cubicBezTo>
                    <a:cubicBezTo>
                      <a:pt x="96" y="105"/>
                      <a:pt x="97" y="108"/>
                      <a:pt x="99" y="110"/>
                    </a:cubicBezTo>
                    <a:cubicBezTo>
                      <a:pt x="100" y="111"/>
                      <a:pt x="101" y="112"/>
                      <a:pt x="103" y="111"/>
                    </a:cubicBezTo>
                    <a:cubicBezTo>
                      <a:pt x="108" y="111"/>
                      <a:pt x="112" y="108"/>
                      <a:pt x="114" y="103"/>
                    </a:cubicBezTo>
                    <a:cubicBezTo>
                      <a:pt x="115" y="100"/>
                      <a:pt x="115" y="98"/>
                      <a:pt x="113" y="96"/>
                    </a:cubicBezTo>
                    <a:cubicBezTo>
                      <a:pt x="112" y="94"/>
                      <a:pt x="110" y="93"/>
                      <a:pt x="107" y="93"/>
                    </a:cubicBezTo>
                    <a:cubicBezTo>
                      <a:pt x="102" y="94"/>
                      <a:pt x="98" y="92"/>
                      <a:pt x="96" y="89"/>
                    </a:cubicBezTo>
                    <a:cubicBezTo>
                      <a:pt x="94" y="88"/>
                      <a:pt x="93" y="86"/>
                      <a:pt x="94" y="84"/>
                    </a:cubicBezTo>
                    <a:cubicBezTo>
                      <a:pt x="94" y="80"/>
                      <a:pt x="97" y="76"/>
                      <a:pt x="109" y="65"/>
                    </a:cubicBezTo>
                    <a:cubicBezTo>
                      <a:pt x="111" y="63"/>
                      <a:pt x="114" y="60"/>
                      <a:pt x="117" y="57"/>
                    </a:cubicBezTo>
                    <a:cubicBezTo>
                      <a:pt x="94" y="35"/>
                      <a:pt x="72" y="13"/>
                      <a:pt x="71" y="12"/>
                    </a:cubicBezTo>
                    <a:cubicBezTo>
                      <a:pt x="67" y="9"/>
                      <a:pt x="59" y="0"/>
                      <a:pt x="51" y="7"/>
                    </a:cubicBezTo>
                    <a:cubicBezTo>
                      <a:pt x="45" y="12"/>
                      <a:pt x="11" y="46"/>
                      <a:pt x="0" y="57"/>
                    </a:cubicBezTo>
                    <a:cubicBezTo>
                      <a:pt x="14" y="72"/>
                      <a:pt x="20" y="78"/>
                      <a:pt x="24" y="79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id="{E405F599-3DE2-4921-B6C7-30CA54632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" y="1054"/>
                <a:ext cx="91" cy="88"/>
              </a:xfrm>
              <a:custGeom>
                <a:avLst/>
                <a:gdLst>
                  <a:gd name="T0" fmla="*/ 95 w 119"/>
                  <a:gd name="T1" fmla="*/ 36 h 115"/>
                  <a:gd name="T2" fmla="*/ 93 w 119"/>
                  <a:gd name="T3" fmla="*/ 36 h 115"/>
                  <a:gd name="T4" fmla="*/ 90 w 119"/>
                  <a:gd name="T5" fmla="*/ 46 h 115"/>
                  <a:gd name="T6" fmla="*/ 86 w 119"/>
                  <a:gd name="T7" fmla="*/ 55 h 115"/>
                  <a:gd name="T8" fmla="*/ 74 w 119"/>
                  <a:gd name="T9" fmla="*/ 56 h 115"/>
                  <a:gd name="T10" fmla="*/ 63 w 119"/>
                  <a:gd name="T11" fmla="*/ 41 h 115"/>
                  <a:gd name="T12" fmla="*/ 74 w 119"/>
                  <a:gd name="T13" fmla="*/ 30 h 115"/>
                  <a:gd name="T14" fmla="*/ 83 w 119"/>
                  <a:gd name="T15" fmla="*/ 25 h 115"/>
                  <a:gd name="T16" fmla="*/ 79 w 119"/>
                  <a:gd name="T17" fmla="*/ 18 h 115"/>
                  <a:gd name="T18" fmla="*/ 61 w 119"/>
                  <a:gd name="T19" fmla="*/ 1 h 115"/>
                  <a:gd name="T20" fmla="*/ 61 w 119"/>
                  <a:gd name="T21" fmla="*/ 1 h 115"/>
                  <a:gd name="T22" fmla="*/ 61 w 119"/>
                  <a:gd name="T23" fmla="*/ 0 h 115"/>
                  <a:gd name="T24" fmla="*/ 60 w 119"/>
                  <a:gd name="T25" fmla="*/ 1 h 115"/>
                  <a:gd name="T26" fmla="*/ 38 w 119"/>
                  <a:gd name="T27" fmla="*/ 21 h 115"/>
                  <a:gd name="T28" fmla="*/ 27 w 119"/>
                  <a:gd name="T29" fmla="*/ 24 h 115"/>
                  <a:gd name="T30" fmla="*/ 21 w 119"/>
                  <a:gd name="T31" fmla="*/ 13 h 115"/>
                  <a:gd name="T32" fmla="*/ 19 w 119"/>
                  <a:gd name="T33" fmla="*/ 6 h 115"/>
                  <a:gd name="T34" fmla="*/ 14 w 119"/>
                  <a:gd name="T35" fmla="*/ 4 h 115"/>
                  <a:gd name="T36" fmla="*/ 14 w 119"/>
                  <a:gd name="T37" fmla="*/ 4 h 115"/>
                  <a:gd name="T38" fmla="*/ 3 w 119"/>
                  <a:gd name="T39" fmla="*/ 13 h 115"/>
                  <a:gd name="T40" fmla="*/ 3 w 119"/>
                  <a:gd name="T41" fmla="*/ 19 h 115"/>
                  <a:gd name="T42" fmla="*/ 9 w 119"/>
                  <a:gd name="T43" fmla="*/ 22 h 115"/>
                  <a:gd name="T44" fmla="*/ 21 w 119"/>
                  <a:gd name="T45" fmla="*/ 27 h 115"/>
                  <a:gd name="T46" fmla="*/ 23 w 119"/>
                  <a:gd name="T47" fmla="*/ 33 h 115"/>
                  <a:gd name="T48" fmla="*/ 0 w 119"/>
                  <a:gd name="T49" fmla="*/ 58 h 115"/>
                  <a:gd name="T50" fmla="*/ 47 w 119"/>
                  <a:gd name="T51" fmla="*/ 104 h 115"/>
                  <a:gd name="T52" fmla="*/ 65 w 119"/>
                  <a:gd name="T53" fmla="*/ 110 h 115"/>
                  <a:gd name="T54" fmla="*/ 119 w 119"/>
                  <a:gd name="T55" fmla="*/ 58 h 115"/>
                  <a:gd name="T56" fmla="*/ 95 w 119"/>
                  <a:gd name="T57" fmla="*/ 36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9" h="115">
                    <a:moveTo>
                      <a:pt x="95" y="36"/>
                    </a:moveTo>
                    <a:cubicBezTo>
                      <a:pt x="94" y="36"/>
                      <a:pt x="94" y="36"/>
                      <a:pt x="93" y="36"/>
                    </a:cubicBezTo>
                    <a:cubicBezTo>
                      <a:pt x="92" y="38"/>
                      <a:pt x="90" y="41"/>
                      <a:pt x="90" y="46"/>
                    </a:cubicBezTo>
                    <a:cubicBezTo>
                      <a:pt x="90" y="50"/>
                      <a:pt x="89" y="53"/>
                      <a:pt x="86" y="55"/>
                    </a:cubicBezTo>
                    <a:cubicBezTo>
                      <a:pt x="83" y="57"/>
                      <a:pt x="78" y="57"/>
                      <a:pt x="74" y="56"/>
                    </a:cubicBezTo>
                    <a:cubicBezTo>
                      <a:pt x="67" y="53"/>
                      <a:pt x="63" y="47"/>
                      <a:pt x="63" y="41"/>
                    </a:cubicBezTo>
                    <a:cubicBezTo>
                      <a:pt x="62" y="32"/>
                      <a:pt x="70" y="31"/>
                      <a:pt x="74" y="30"/>
                    </a:cubicBezTo>
                    <a:cubicBezTo>
                      <a:pt x="78" y="29"/>
                      <a:pt x="81" y="29"/>
                      <a:pt x="83" y="25"/>
                    </a:cubicBezTo>
                    <a:cubicBezTo>
                      <a:pt x="84" y="24"/>
                      <a:pt x="81" y="20"/>
                      <a:pt x="79" y="18"/>
                    </a:cubicBezTo>
                    <a:cubicBezTo>
                      <a:pt x="78" y="16"/>
                      <a:pt x="65" y="5"/>
                      <a:pt x="61" y="1"/>
                    </a:cubicBezTo>
                    <a:cubicBezTo>
                      <a:pt x="61" y="1"/>
                      <a:pt x="61" y="1"/>
                      <a:pt x="61" y="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9" y="2"/>
                      <a:pt x="41" y="19"/>
                      <a:pt x="38" y="21"/>
                    </a:cubicBezTo>
                    <a:cubicBezTo>
                      <a:pt x="36" y="23"/>
                      <a:pt x="32" y="26"/>
                      <a:pt x="27" y="24"/>
                    </a:cubicBezTo>
                    <a:cubicBezTo>
                      <a:pt x="24" y="23"/>
                      <a:pt x="21" y="21"/>
                      <a:pt x="21" y="13"/>
                    </a:cubicBezTo>
                    <a:cubicBezTo>
                      <a:pt x="21" y="11"/>
                      <a:pt x="21" y="8"/>
                      <a:pt x="19" y="6"/>
                    </a:cubicBezTo>
                    <a:cubicBezTo>
                      <a:pt x="18" y="5"/>
                      <a:pt x="16" y="4"/>
                      <a:pt x="14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9" y="4"/>
                      <a:pt x="5" y="7"/>
                      <a:pt x="3" y="13"/>
                    </a:cubicBezTo>
                    <a:cubicBezTo>
                      <a:pt x="2" y="15"/>
                      <a:pt x="2" y="17"/>
                      <a:pt x="3" y="19"/>
                    </a:cubicBezTo>
                    <a:cubicBezTo>
                      <a:pt x="5" y="21"/>
                      <a:pt x="7" y="22"/>
                      <a:pt x="9" y="22"/>
                    </a:cubicBezTo>
                    <a:cubicBezTo>
                      <a:pt x="14" y="22"/>
                      <a:pt x="18" y="24"/>
                      <a:pt x="21" y="27"/>
                    </a:cubicBezTo>
                    <a:cubicBezTo>
                      <a:pt x="22" y="29"/>
                      <a:pt x="23" y="31"/>
                      <a:pt x="23" y="33"/>
                    </a:cubicBezTo>
                    <a:cubicBezTo>
                      <a:pt x="22" y="37"/>
                      <a:pt x="18" y="42"/>
                      <a:pt x="0" y="58"/>
                    </a:cubicBezTo>
                    <a:cubicBezTo>
                      <a:pt x="11" y="69"/>
                      <a:pt x="46" y="103"/>
                      <a:pt x="47" y="104"/>
                    </a:cubicBezTo>
                    <a:cubicBezTo>
                      <a:pt x="49" y="107"/>
                      <a:pt x="58" y="115"/>
                      <a:pt x="65" y="110"/>
                    </a:cubicBezTo>
                    <a:cubicBezTo>
                      <a:pt x="68" y="108"/>
                      <a:pt x="94" y="83"/>
                      <a:pt x="119" y="58"/>
                    </a:cubicBezTo>
                    <a:cubicBezTo>
                      <a:pt x="105" y="43"/>
                      <a:pt x="98" y="36"/>
                      <a:pt x="95" y="3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6F39AB-9AA9-4A81-A63C-18F3A9743CF7}"/>
              </a:ext>
            </a:extLst>
          </p:cNvPr>
          <p:cNvGrpSpPr/>
          <p:nvPr/>
        </p:nvGrpSpPr>
        <p:grpSpPr>
          <a:xfrm>
            <a:off x="7631693" y="1225186"/>
            <a:ext cx="4355720" cy="4699236"/>
            <a:chOff x="7729405" y="1225186"/>
            <a:chExt cx="4355720" cy="4699236"/>
          </a:xfrm>
        </p:grpSpPr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5269A433-CF72-4533-86AB-A353FB9D1260}"/>
                </a:ext>
              </a:extLst>
            </p:cNvPr>
            <p:cNvSpPr/>
            <p:nvPr/>
          </p:nvSpPr>
          <p:spPr>
            <a:xfrm rot="5400000">
              <a:off x="8999040" y="-44449"/>
              <a:ext cx="1713665" cy="4252935"/>
            </a:xfrm>
            <a:prstGeom prst="roundRect">
              <a:avLst>
                <a:gd name="adj" fmla="val 6809"/>
              </a:avLst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62774CC3-C080-43BE-B9F8-341FEAFB1FA5}"/>
                </a:ext>
              </a:extLst>
            </p:cNvPr>
            <p:cNvSpPr/>
            <p:nvPr/>
          </p:nvSpPr>
          <p:spPr>
            <a:xfrm rot="5400000">
              <a:off x="8999040" y="2941122"/>
              <a:ext cx="1713665" cy="4252935"/>
            </a:xfrm>
            <a:prstGeom prst="roundRect">
              <a:avLst>
                <a:gd name="adj" fmla="val 6809"/>
              </a:avLst>
            </a:prstGeom>
            <a:solidFill>
              <a:srgbClr val="F2F2F2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dobe Clean SemiLight" panose="020B0403020404020204" pitchFamily="34" charset="0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FDFB8BA-3C91-472A-B3DF-ECF595E84CC8}"/>
                </a:ext>
              </a:extLst>
            </p:cNvPr>
            <p:cNvSpPr/>
            <p:nvPr/>
          </p:nvSpPr>
          <p:spPr>
            <a:xfrm>
              <a:off x="8540827" y="4420003"/>
              <a:ext cx="325123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>
                  <a:solidFill>
                    <a:srgbClr val="0D0D0D"/>
                  </a:solidFill>
                  <a:latin typeface="+mj-lt"/>
                </a:rPr>
                <a:t>Real-time Customer Profile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Clean SemiLight" panose="020B0403020404020204" pitchFamily="34" charset="0"/>
                </a:rPr>
                <a:t>Combine multiple fragments of the customer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Clean SemiLight" panose="020B0403020404020204" pitchFamily="34" charset="0"/>
                </a:rPr>
                <a:t>Merge views of the customer profile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8A6143-A299-421D-ABF8-ADE4AFBBEAD4}"/>
                </a:ext>
              </a:extLst>
            </p:cNvPr>
            <p:cNvSpPr/>
            <p:nvPr/>
          </p:nvSpPr>
          <p:spPr>
            <a:xfrm>
              <a:off x="8574726" y="1320157"/>
              <a:ext cx="3510399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kern="0">
                  <a:solidFill>
                    <a:srgbClr val="0D0D0D"/>
                  </a:solidFill>
                  <a:latin typeface="+mj-lt"/>
                </a:rPr>
                <a:t>Catalog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Clean SemiLight" panose="020B0403020404020204" pitchFamily="34" charset="0"/>
                </a:rPr>
                <a:t>Dataset repository, Batches, Streams</a:t>
              </a:r>
            </a:p>
            <a:p>
              <a:r>
                <a:rPr lang="en-US" sz="2000" kern="0">
                  <a:solidFill>
                    <a:srgbClr val="0D0D0D"/>
                  </a:solidFill>
                  <a:latin typeface="+mj-lt"/>
                </a:rPr>
                <a:t>Schema Registry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Clean SemiLight" panose="020B0403020404020204" pitchFamily="34" charset="0"/>
                </a:rPr>
                <a:t>Library of Standard Schemas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Clean SemiLight" panose="020B0403020404020204" pitchFamily="34" charset="0"/>
                </a:rPr>
                <a:t>Customer schemas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D8D06A1-C749-45EC-A7FE-D019C52FA005}"/>
                </a:ext>
              </a:extLst>
            </p:cNvPr>
            <p:cNvGrpSpPr/>
            <p:nvPr/>
          </p:nvGrpSpPr>
          <p:grpSpPr>
            <a:xfrm>
              <a:off x="7883780" y="1375107"/>
              <a:ext cx="638579" cy="638579"/>
              <a:chOff x="9652383" y="1084852"/>
              <a:chExt cx="638579" cy="638579"/>
            </a:xfrm>
          </p:grpSpPr>
          <p:grpSp>
            <p:nvGrpSpPr>
              <p:cNvPr id="213" name="Group 212">
                <a:extLst>
                  <a:ext uri="{FF2B5EF4-FFF2-40B4-BE49-F238E27FC236}">
                    <a16:creationId xmlns:a16="http://schemas.microsoft.com/office/drawing/2014/main" id="{CEB3E987-6FF3-412C-96B3-C94646088209}"/>
                  </a:ext>
                </a:extLst>
              </p:cNvPr>
              <p:cNvGrpSpPr/>
              <p:nvPr/>
            </p:nvGrpSpPr>
            <p:grpSpPr>
              <a:xfrm>
                <a:off x="9652383" y="1084852"/>
                <a:ext cx="638579" cy="638579"/>
                <a:chOff x="696626" y="1577347"/>
                <a:chExt cx="1951666" cy="1951666"/>
              </a:xfrm>
            </p:grpSpPr>
            <p:grpSp>
              <p:nvGrpSpPr>
                <p:cNvPr id="219" name="Group 218">
                  <a:extLst>
                    <a:ext uri="{FF2B5EF4-FFF2-40B4-BE49-F238E27FC236}">
                      <a16:creationId xmlns:a16="http://schemas.microsoft.com/office/drawing/2014/main" id="{47198132-7993-40FB-95CD-496B32F23594}"/>
                    </a:ext>
                  </a:extLst>
                </p:cNvPr>
                <p:cNvGrpSpPr/>
                <p:nvPr/>
              </p:nvGrpSpPr>
              <p:grpSpPr>
                <a:xfrm>
                  <a:off x="696626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A536E70F-CB60-4257-9BE4-6442E81E6389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7C2A4766-662C-4989-A68B-EA858F92C9CA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innerShdw blurRad="63500" dist="50800" dir="13500000">
                      <a:srgbClr val="FFFFFF">
                        <a:lumMod val="85000"/>
                        <a:alpha val="84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B223A8B8-81F2-4DFB-A665-502E9DEA8F83}"/>
                    </a:ext>
                  </a:extLst>
                </p:cNvPr>
                <p:cNvSpPr/>
                <p:nvPr/>
              </p:nvSpPr>
              <p:spPr>
                <a:xfrm>
                  <a:off x="836465" y="1717186"/>
                  <a:ext cx="1671988" cy="1671988"/>
                </a:xfrm>
                <a:prstGeom prst="ellipse">
                  <a:avLst/>
                </a:prstGeom>
                <a:solidFill>
                  <a:schemeClr val="accent6"/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3" name="Group 52">
                <a:extLst>
                  <a:ext uri="{FF2B5EF4-FFF2-40B4-BE49-F238E27FC236}">
                    <a16:creationId xmlns:a16="http://schemas.microsoft.com/office/drawing/2014/main" id="{FF200314-F93C-427D-94C5-B85120FFD77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9832233" y="1247371"/>
                <a:ext cx="263525" cy="320675"/>
                <a:chOff x="5615" y="928"/>
                <a:chExt cx="166" cy="202"/>
              </a:xfrm>
            </p:grpSpPr>
            <p:sp>
              <p:nvSpPr>
                <p:cNvPr id="135" name="Freeform 53">
                  <a:extLst>
                    <a:ext uri="{FF2B5EF4-FFF2-40B4-BE49-F238E27FC236}">
                      <a16:creationId xmlns:a16="http://schemas.microsoft.com/office/drawing/2014/main" id="{5602F42D-607D-4100-A73C-18ECF4D2C8A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635" y="949"/>
                  <a:ext cx="146" cy="181"/>
                </a:xfrm>
                <a:custGeom>
                  <a:avLst/>
                  <a:gdLst>
                    <a:gd name="T0" fmla="*/ 131 w 190"/>
                    <a:gd name="T1" fmla="*/ 0 h 237"/>
                    <a:gd name="T2" fmla="*/ 12 w 190"/>
                    <a:gd name="T3" fmla="*/ 0 h 237"/>
                    <a:gd name="T4" fmla="*/ 0 w 190"/>
                    <a:gd name="T5" fmla="*/ 11 h 237"/>
                    <a:gd name="T6" fmla="*/ 0 w 190"/>
                    <a:gd name="T7" fmla="*/ 225 h 237"/>
                    <a:gd name="T8" fmla="*/ 12 w 190"/>
                    <a:gd name="T9" fmla="*/ 237 h 237"/>
                    <a:gd name="T10" fmla="*/ 178 w 190"/>
                    <a:gd name="T11" fmla="*/ 237 h 237"/>
                    <a:gd name="T12" fmla="*/ 190 w 190"/>
                    <a:gd name="T13" fmla="*/ 225 h 237"/>
                    <a:gd name="T14" fmla="*/ 190 w 190"/>
                    <a:gd name="T15" fmla="*/ 71 h 237"/>
                    <a:gd name="T16" fmla="*/ 131 w 190"/>
                    <a:gd name="T17" fmla="*/ 0 h 237"/>
                    <a:gd name="T18" fmla="*/ 123 w 190"/>
                    <a:gd name="T19" fmla="*/ 2 h 237"/>
                    <a:gd name="T20" fmla="*/ 123 w 190"/>
                    <a:gd name="T21" fmla="*/ 72 h 237"/>
                    <a:gd name="T22" fmla="*/ 190 w 190"/>
                    <a:gd name="T23" fmla="*/ 72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90" h="237">
                      <a:moveTo>
                        <a:pt x="131" y="0"/>
                      </a:move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1"/>
                      </a:cubicBezTo>
                      <a:cubicBezTo>
                        <a:pt x="0" y="225"/>
                        <a:pt x="0" y="225"/>
                        <a:pt x="0" y="225"/>
                      </a:cubicBezTo>
                      <a:cubicBezTo>
                        <a:pt x="0" y="231"/>
                        <a:pt x="6" y="237"/>
                        <a:pt x="12" y="237"/>
                      </a:cubicBezTo>
                      <a:cubicBezTo>
                        <a:pt x="178" y="237"/>
                        <a:pt x="178" y="237"/>
                        <a:pt x="178" y="237"/>
                      </a:cubicBezTo>
                      <a:cubicBezTo>
                        <a:pt x="185" y="237"/>
                        <a:pt x="190" y="231"/>
                        <a:pt x="190" y="225"/>
                      </a:cubicBezTo>
                      <a:cubicBezTo>
                        <a:pt x="190" y="71"/>
                        <a:pt x="190" y="71"/>
                        <a:pt x="190" y="71"/>
                      </a:cubicBezTo>
                      <a:lnTo>
                        <a:pt x="131" y="0"/>
                      </a:lnTo>
                      <a:close/>
                      <a:moveTo>
                        <a:pt x="123" y="2"/>
                      </a:moveTo>
                      <a:cubicBezTo>
                        <a:pt x="123" y="72"/>
                        <a:pt x="123" y="72"/>
                        <a:pt x="123" y="72"/>
                      </a:cubicBezTo>
                      <a:cubicBezTo>
                        <a:pt x="190" y="72"/>
                        <a:pt x="190" y="72"/>
                        <a:pt x="190" y="72"/>
                      </a:cubicBezTo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Line 54">
                  <a:extLst>
                    <a:ext uri="{FF2B5EF4-FFF2-40B4-BE49-F238E27FC236}">
                      <a16:creationId xmlns:a16="http://schemas.microsoft.com/office/drawing/2014/main" id="{E1880910-6CF3-4AF2-AC8E-F4F679BAD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61" y="1079"/>
                  <a:ext cx="92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Line 55">
                  <a:extLst>
                    <a:ext uri="{FF2B5EF4-FFF2-40B4-BE49-F238E27FC236}">
                      <a16:creationId xmlns:a16="http://schemas.microsoft.com/office/drawing/2014/main" id="{D2174564-8C24-4A4A-A4B8-D00A444645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61" y="1104"/>
                  <a:ext cx="92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Line 56">
                  <a:extLst>
                    <a:ext uri="{FF2B5EF4-FFF2-40B4-BE49-F238E27FC236}">
                      <a16:creationId xmlns:a16="http://schemas.microsoft.com/office/drawing/2014/main" id="{A4236AF1-4D48-4E46-AAE8-2ED3EE906A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61" y="1054"/>
                  <a:ext cx="92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Line 57">
                  <a:extLst>
                    <a:ext uri="{FF2B5EF4-FFF2-40B4-BE49-F238E27FC236}">
                      <a16:creationId xmlns:a16="http://schemas.microsoft.com/office/drawing/2014/main" id="{9B1AD526-4D79-4B72-AC23-B31876CEA9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61" y="1028"/>
                  <a:ext cx="92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Freeform 58">
                  <a:extLst>
                    <a:ext uri="{FF2B5EF4-FFF2-40B4-BE49-F238E27FC236}">
                      <a16:creationId xmlns:a16="http://schemas.microsoft.com/office/drawing/2014/main" id="{2EDA02F7-E6DB-4D9F-9548-793B2A260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15" y="928"/>
                  <a:ext cx="106" cy="188"/>
                </a:xfrm>
                <a:custGeom>
                  <a:avLst/>
                  <a:gdLst>
                    <a:gd name="T0" fmla="*/ 138 w 138"/>
                    <a:gd name="T1" fmla="*/ 24 h 245"/>
                    <a:gd name="T2" fmla="*/ 138 w 138"/>
                    <a:gd name="T3" fmla="*/ 0 h 245"/>
                    <a:gd name="T4" fmla="*/ 12 w 138"/>
                    <a:gd name="T5" fmla="*/ 0 h 245"/>
                    <a:gd name="T6" fmla="*/ 0 w 138"/>
                    <a:gd name="T7" fmla="*/ 12 h 245"/>
                    <a:gd name="T8" fmla="*/ 0 w 138"/>
                    <a:gd name="T9" fmla="*/ 233 h 245"/>
                    <a:gd name="T10" fmla="*/ 12 w 138"/>
                    <a:gd name="T11" fmla="*/ 245 h 245"/>
                    <a:gd name="T12" fmla="*/ 23 w 138"/>
                    <a:gd name="T13" fmla="*/ 245 h 2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8" h="245">
                      <a:moveTo>
                        <a:pt x="138" y="24"/>
                      </a:moveTo>
                      <a:cubicBezTo>
                        <a:pt x="138" y="0"/>
                        <a:pt x="138" y="0"/>
                        <a:pt x="138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6"/>
                        <a:pt x="0" y="12"/>
                      </a:cubicBezTo>
                      <a:cubicBezTo>
                        <a:pt x="0" y="233"/>
                        <a:pt x="0" y="233"/>
                        <a:pt x="0" y="233"/>
                      </a:cubicBezTo>
                      <a:cubicBezTo>
                        <a:pt x="0" y="240"/>
                        <a:pt x="5" y="245"/>
                        <a:pt x="12" y="245"/>
                      </a:cubicBezTo>
                      <a:cubicBezTo>
                        <a:pt x="23" y="245"/>
                        <a:pt x="23" y="245"/>
                        <a:pt x="23" y="245"/>
                      </a:cubicBezTo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D345E641-23DD-485D-83C1-40F1D41303A1}"/>
                </a:ext>
              </a:extLst>
            </p:cNvPr>
            <p:cNvGrpSpPr/>
            <p:nvPr/>
          </p:nvGrpSpPr>
          <p:grpSpPr>
            <a:xfrm>
              <a:off x="7883780" y="4371516"/>
              <a:ext cx="638579" cy="638579"/>
              <a:chOff x="8527760" y="3322442"/>
              <a:chExt cx="638579" cy="638579"/>
            </a:xfrm>
          </p:grpSpPr>
          <p:grpSp>
            <p:nvGrpSpPr>
              <p:cNvPr id="224" name="Group 223">
                <a:extLst>
                  <a:ext uri="{FF2B5EF4-FFF2-40B4-BE49-F238E27FC236}">
                    <a16:creationId xmlns:a16="http://schemas.microsoft.com/office/drawing/2014/main" id="{96D2A992-2820-4113-BB8A-7829E5791607}"/>
                  </a:ext>
                </a:extLst>
              </p:cNvPr>
              <p:cNvGrpSpPr/>
              <p:nvPr/>
            </p:nvGrpSpPr>
            <p:grpSpPr>
              <a:xfrm>
                <a:off x="8527760" y="3322442"/>
                <a:ext cx="638579" cy="638579"/>
                <a:chOff x="696626" y="1577347"/>
                <a:chExt cx="1951666" cy="1951666"/>
              </a:xfrm>
            </p:grpSpPr>
            <p:grpSp>
              <p:nvGrpSpPr>
                <p:cNvPr id="233" name="Group 232">
                  <a:extLst>
                    <a:ext uri="{FF2B5EF4-FFF2-40B4-BE49-F238E27FC236}">
                      <a16:creationId xmlns:a16="http://schemas.microsoft.com/office/drawing/2014/main" id="{7762489F-0233-462B-8209-0100A67AB50D}"/>
                    </a:ext>
                  </a:extLst>
                </p:cNvPr>
                <p:cNvGrpSpPr/>
                <p:nvPr/>
              </p:nvGrpSpPr>
              <p:grpSpPr>
                <a:xfrm>
                  <a:off x="696626" y="1577347"/>
                  <a:ext cx="1951666" cy="1951666"/>
                  <a:chOff x="5378677" y="2730500"/>
                  <a:chExt cx="2095500" cy="2095500"/>
                </a:xfrm>
              </p:grpSpPr>
              <p:sp>
                <p:nvSpPr>
                  <p:cNvPr id="235" name="Oval 234">
                    <a:extLst>
                      <a:ext uri="{FF2B5EF4-FFF2-40B4-BE49-F238E27FC236}">
                        <a16:creationId xmlns:a16="http://schemas.microsoft.com/office/drawing/2014/main" id="{B135A441-BF00-4238-8A65-648324598C2F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solidFill>
                    <a:srgbClr val="F4F6F8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889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36" name="Oval 235">
                    <a:extLst>
                      <a:ext uri="{FF2B5EF4-FFF2-40B4-BE49-F238E27FC236}">
                        <a16:creationId xmlns:a16="http://schemas.microsoft.com/office/drawing/2014/main" id="{565486B4-AE17-46D4-8753-D200CDC801AC}"/>
                      </a:ext>
                    </a:extLst>
                  </p:cNvPr>
                  <p:cNvSpPr/>
                  <p:nvPr/>
                </p:nvSpPr>
                <p:spPr>
                  <a:xfrm>
                    <a:off x="5378677" y="2730500"/>
                    <a:ext cx="2095500" cy="20955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EEEEEE"/>
                      </a:gs>
                      <a:gs pos="56000">
                        <a:srgbClr val="F4F6F8">
                          <a:alpha val="0"/>
                        </a:srgbClr>
                      </a:gs>
                    </a:gsLst>
                    <a:lin ang="2700000" scaled="1"/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innerShdw blurRad="63500" dist="50800" dir="13500000">
                      <a:srgbClr val="FFFFFF">
                        <a:lumMod val="85000"/>
                        <a:alpha val="84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dobe Clean SemiLight" panose="020B0403020404020204" pitchFamily="34" charset="0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C86D8821-B74C-4AD6-9EC0-C2B276C35D04}"/>
                    </a:ext>
                  </a:extLst>
                </p:cNvPr>
                <p:cNvSpPr/>
                <p:nvPr/>
              </p:nvSpPr>
              <p:spPr>
                <a:xfrm>
                  <a:off x="836465" y="1717186"/>
                  <a:ext cx="1671988" cy="1671988"/>
                </a:xfrm>
                <a:prstGeom prst="ellipse">
                  <a:avLst/>
                </a:prstGeom>
                <a:solidFill>
                  <a:schemeClr val="accent6"/>
                </a:solidFill>
                <a:ln w="25400" cap="flat" cmpd="sng" algn="ctr">
                  <a:noFill/>
                  <a:prstDash val="solid"/>
                </a:ln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dobe Clean SemiLight" panose="020B04030204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5" name="Group 61">
                <a:extLst>
                  <a:ext uri="{FF2B5EF4-FFF2-40B4-BE49-F238E27FC236}">
                    <a16:creationId xmlns:a16="http://schemas.microsoft.com/office/drawing/2014/main" id="{4FCFCC12-9B64-4C70-944C-428B94428A2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8663413" y="3527013"/>
                <a:ext cx="336550" cy="228600"/>
                <a:chOff x="5574" y="2760"/>
                <a:chExt cx="212" cy="144"/>
              </a:xfrm>
            </p:grpSpPr>
            <p:sp>
              <p:nvSpPr>
                <p:cNvPr id="226" name="Freeform 62">
                  <a:extLst>
                    <a:ext uri="{FF2B5EF4-FFF2-40B4-BE49-F238E27FC236}">
                      <a16:creationId xmlns:a16="http://schemas.microsoft.com/office/drawing/2014/main" id="{309CE3FB-FAE7-4BDB-A62E-17F6DB9F3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9" y="2796"/>
                  <a:ext cx="60" cy="72"/>
                </a:xfrm>
                <a:custGeom>
                  <a:avLst/>
                  <a:gdLst>
                    <a:gd name="T0" fmla="*/ 33 w 78"/>
                    <a:gd name="T1" fmla="*/ 94 h 94"/>
                    <a:gd name="T2" fmla="*/ 0 w 78"/>
                    <a:gd name="T3" fmla="*/ 87 h 94"/>
                    <a:gd name="T4" fmla="*/ 0 w 78"/>
                    <a:gd name="T5" fmla="*/ 78 h 94"/>
                    <a:gd name="T6" fmla="*/ 26 w 78"/>
                    <a:gd name="T7" fmla="*/ 62 h 94"/>
                    <a:gd name="T8" fmla="*/ 28 w 78"/>
                    <a:gd name="T9" fmla="*/ 51 h 94"/>
                    <a:gd name="T10" fmla="*/ 23 w 78"/>
                    <a:gd name="T11" fmla="*/ 36 h 94"/>
                    <a:gd name="T12" fmla="*/ 21 w 78"/>
                    <a:gd name="T13" fmla="*/ 36 h 94"/>
                    <a:gd name="T14" fmla="*/ 16 w 78"/>
                    <a:gd name="T15" fmla="*/ 26 h 94"/>
                    <a:gd name="T16" fmla="*/ 20 w 78"/>
                    <a:gd name="T17" fmla="*/ 23 h 94"/>
                    <a:gd name="T18" fmla="*/ 20 w 78"/>
                    <a:gd name="T19" fmla="*/ 20 h 94"/>
                    <a:gd name="T20" fmla="*/ 39 w 78"/>
                    <a:gd name="T21" fmla="*/ 0 h 94"/>
                    <a:gd name="T22" fmla="*/ 58 w 78"/>
                    <a:gd name="T23" fmla="*/ 20 h 94"/>
                    <a:gd name="T24" fmla="*/ 58 w 78"/>
                    <a:gd name="T25" fmla="*/ 23 h 94"/>
                    <a:gd name="T26" fmla="*/ 62 w 78"/>
                    <a:gd name="T27" fmla="*/ 26 h 94"/>
                    <a:gd name="T28" fmla="*/ 57 w 78"/>
                    <a:gd name="T29" fmla="*/ 36 h 94"/>
                    <a:gd name="T30" fmla="*/ 55 w 78"/>
                    <a:gd name="T31" fmla="*/ 36 h 94"/>
                    <a:gd name="T32" fmla="*/ 50 w 78"/>
                    <a:gd name="T33" fmla="*/ 51 h 94"/>
                    <a:gd name="T34" fmla="*/ 52 w 78"/>
                    <a:gd name="T35" fmla="*/ 62 h 94"/>
                    <a:gd name="T36" fmla="*/ 78 w 78"/>
                    <a:gd name="T37" fmla="*/ 78 h 94"/>
                    <a:gd name="T38" fmla="*/ 78 w 78"/>
                    <a:gd name="T39" fmla="*/ 87 h 94"/>
                    <a:gd name="T40" fmla="*/ 46 w 78"/>
                    <a:gd name="T41" fmla="*/ 94 h 94"/>
                    <a:gd name="T42" fmla="*/ 33 w 78"/>
                    <a:gd name="T43" fmla="*/ 94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8" h="94">
                      <a:moveTo>
                        <a:pt x="33" y="94"/>
                      </a:moveTo>
                      <a:cubicBezTo>
                        <a:pt x="0" y="94"/>
                        <a:pt x="0" y="87"/>
                        <a:pt x="0" y="87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68"/>
                        <a:pt x="20" y="69"/>
                        <a:pt x="26" y="62"/>
                      </a:cubicBezTo>
                      <a:cubicBezTo>
                        <a:pt x="27" y="60"/>
                        <a:pt x="29" y="54"/>
                        <a:pt x="28" y="51"/>
                      </a:cubicBezTo>
                      <a:cubicBezTo>
                        <a:pt x="28" y="51"/>
                        <a:pt x="23" y="39"/>
                        <a:pt x="23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cubicBezTo>
                        <a:pt x="18" y="36"/>
                        <a:pt x="16" y="29"/>
                        <a:pt x="16" y="26"/>
                      </a:cubicBezTo>
                      <a:cubicBezTo>
                        <a:pt x="16" y="23"/>
                        <a:pt x="20" y="23"/>
                        <a:pt x="20" y="23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20" y="9"/>
                        <a:pt x="28" y="0"/>
                        <a:pt x="39" y="0"/>
                      </a:cubicBezTo>
                      <a:cubicBezTo>
                        <a:pt x="50" y="0"/>
                        <a:pt x="58" y="9"/>
                        <a:pt x="58" y="20"/>
                      </a:cubicBezTo>
                      <a:cubicBezTo>
                        <a:pt x="58" y="23"/>
                        <a:pt x="58" y="23"/>
                        <a:pt x="58" y="23"/>
                      </a:cubicBezTo>
                      <a:cubicBezTo>
                        <a:pt x="58" y="23"/>
                        <a:pt x="62" y="23"/>
                        <a:pt x="62" y="26"/>
                      </a:cubicBezTo>
                      <a:cubicBezTo>
                        <a:pt x="62" y="29"/>
                        <a:pt x="60" y="36"/>
                        <a:pt x="57" y="36"/>
                      </a:cubicBezTo>
                      <a:cubicBezTo>
                        <a:pt x="55" y="36"/>
                        <a:pt x="55" y="36"/>
                        <a:pt x="55" y="36"/>
                      </a:cubicBezTo>
                      <a:cubicBezTo>
                        <a:pt x="55" y="39"/>
                        <a:pt x="50" y="51"/>
                        <a:pt x="50" y="51"/>
                      </a:cubicBezTo>
                      <a:cubicBezTo>
                        <a:pt x="49" y="54"/>
                        <a:pt x="51" y="60"/>
                        <a:pt x="52" y="62"/>
                      </a:cubicBezTo>
                      <a:cubicBezTo>
                        <a:pt x="58" y="69"/>
                        <a:pt x="78" y="68"/>
                        <a:pt x="78" y="78"/>
                      </a:cubicBezTo>
                      <a:cubicBezTo>
                        <a:pt x="78" y="87"/>
                        <a:pt x="78" y="87"/>
                        <a:pt x="78" y="87"/>
                      </a:cubicBezTo>
                      <a:cubicBezTo>
                        <a:pt x="78" y="87"/>
                        <a:pt x="78" y="94"/>
                        <a:pt x="46" y="94"/>
                      </a:cubicBezTo>
                      <a:lnTo>
                        <a:pt x="33" y="9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7" name="Freeform 63">
                  <a:extLst>
                    <a:ext uri="{FF2B5EF4-FFF2-40B4-BE49-F238E27FC236}">
                      <a16:creationId xmlns:a16="http://schemas.microsoft.com/office/drawing/2014/main" id="{05989C13-089F-456D-BE2E-9F4C18FDF6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74" y="2760"/>
                  <a:ext cx="212" cy="144"/>
                </a:xfrm>
                <a:custGeom>
                  <a:avLst/>
                  <a:gdLst>
                    <a:gd name="T0" fmla="*/ 276 w 276"/>
                    <a:gd name="T1" fmla="*/ 179 h 188"/>
                    <a:gd name="T2" fmla="*/ 267 w 276"/>
                    <a:gd name="T3" fmla="*/ 188 h 188"/>
                    <a:gd name="T4" fmla="*/ 9 w 276"/>
                    <a:gd name="T5" fmla="*/ 188 h 188"/>
                    <a:gd name="T6" fmla="*/ 0 w 276"/>
                    <a:gd name="T7" fmla="*/ 179 h 188"/>
                    <a:gd name="T8" fmla="*/ 0 w 276"/>
                    <a:gd name="T9" fmla="*/ 9 h 188"/>
                    <a:gd name="T10" fmla="*/ 9 w 276"/>
                    <a:gd name="T11" fmla="*/ 0 h 188"/>
                    <a:gd name="T12" fmla="*/ 267 w 276"/>
                    <a:gd name="T13" fmla="*/ 0 h 188"/>
                    <a:gd name="T14" fmla="*/ 276 w 276"/>
                    <a:gd name="T15" fmla="*/ 9 h 188"/>
                    <a:gd name="T16" fmla="*/ 276 w 276"/>
                    <a:gd name="T17" fmla="*/ 179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6" h="188">
                      <a:moveTo>
                        <a:pt x="276" y="179"/>
                      </a:moveTo>
                      <a:cubicBezTo>
                        <a:pt x="276" y="184"/>
                        <a:pt x="272" y="188"/>
                        <a:pt x="267" y="188"/>
                      </a:cubicBezTo>
                      <a:cubicBezTo>
                        <a:pt x="9" y="188"/>
                        <a:pt x="9" y="188"/>
                        <a:pt x="9" y="188"/>
                      </a:cubicBezTo>
                      <a:cubicBezTo>
                        <a:pt x="4" y="188"/>
                        <a:pt x="0" y="184"/>
                        <a:pt x="0" y="17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267" y="0"/>
                        <a:pt x="267" y="0"/>
                        <a:pt x="267" y="0"/>
                      </a:cubicBezTo>
                      <a:cubicBezTo>
                        <a:pt x="272" y="0"/>
                        <a:pt x="276" y="4"/>
                        <a:pt x="276" y="9"/>
                      </a:cubicBezTo>
                      <a:lnTo>
                        <a:pt x="276" y="179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8" name="Freeform 64">
                  <a:extLst>
                    <a:ext uri="{FF2B5EF4-FFF2-40B4-BE49-F238E27FC236}">
                      <a16:creationId xmlns:a16="http://schemas.microsoft.com/office/drawing/2014/main" id="{435901E4-D104-4168-A795-783C549DC5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97" y="2781"/>
                  <a:ext cx="84" cy="102"/>
                </a:xfrm>
                <a:custGeom>
                  <a:avLst/>
                  <a:gdLst>
                    <a:gd name="T0" fmla="*/ 110 w 110"/>
                    <a:gd name="T1" fmla="*/ 125 h 134"/>
                    <a:gd name="T2" fmla="*/ 100 w 110"/>
                    <a:gd name="T3" fmla="*/ 134 h 134"/>
                    <a:gd name="T4" fmla="*/ 10 w 110"/>
                    <a:gd name="T5" fmla="*/ 134 h 134"/>
                    <a:gd name="T6" fmla="*/ 0 w 110"/>
                    <a:gd name="T7" fmla="*/ 125 h 134"/>
                    <a:gd name="T8" fmla="*/ 0 w 110"/>
                    <a:gd name="T9" fmla="*/ 10 h 134"/>
                    <a:gd name="T10" fmla="*/ 10 w 110"/>
                    <a:gd name="T11" fmla="*/ 0 h 134"/>
                    <a:gd name="T12" fmla="*/ 100 w 110"/>
                    <a:gd name="T13" fmla="*/ 0 h 134"/>
                    <a:gd name="T14" fmla="*/ 110 w 110"/>
                    <a:gd name="T15" fmla="*/ 10 h 134"/>
                    <a:gd name="T16" fmla="*/ 110 w 110"/>
                    <a:gd name="T17" fmla="*/ 125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0" h="134">
                      <a:moveTo>
                        <a:pt x="110" y="125"/>
                      </a:moveTo>
                      <a:cubicBezTo>
                        <a:pt x="110" y="130"/>
                        <a:pt x="106" y="134"/>
                        <a:pt x="100" y="134"/>
                      </a:cubicBezTo>
                      <a:cubicBezTo>
                        <a:pt x="10" y="134"/>
                        <a:pt x="10" y="134"/>
                        <a:pt x="10" y="134"/>
                      </a:cubicBezTo>
                      <a:cubicBezTo>
                        <a:pt x="4" y="134"/>
                        <a:pt x="0" y="130"/>
                        <a:pt x="0" y="125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4" y="0"/>
                        <a:pt x="10" y="0"/>
                      </a:cubicBezTo>
                      <a:cubicBezTo>
                        <a:pt x="100" y="0"/>
                        <a:pt x="100" y="0"/>
                        <a:pt x="100" y="0"/>
                      </a:cubicBezTo>
                      <a:cubicBezTo>
                        <a:pt x="106" y="0"/>
                        <a:pt x="110" y="4"/>
                        <a:pt x="110" y="10"/>
                      </a:cubicBezTo>
                      <a:lnTo>
                        <a:pt x="110" y="125"/>
                      </a:lnTo>
                      <a:close/>
                    </a:path>
                  </a:pathLst>
                </a:cu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9" name="Line 65">
                  <a:extLst>
                    <a:ext uri="{FF2B5EF4-FFF2-40B4-BE49-F238E27FC236}">
                      <a16:creationId xmlns:a16="http://schemas.microsoft.com/office/drawing/2014/main" id="{8799EDF7-6317-4DB6-92CE-49D382DA2A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4" y="2794"/>
                  <a:ext cx="61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0" name="Line 66">
                  <a:extLst>
                    <a:ext uri="{FF2B5EF4-FFF2-40B4-BE49-F238E27FC236}">
                      <a16:creationId xmlns:a16="http://schemas.microsoft.com/office/drawing/2014/main" id="{B7E6857A-E290-45B8-AE92-886F296B693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4" y="2820"/>
                  <a:ext cx="61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Line 67">
                  <a:extLst>
                    <a:ext uri="{FF2B5EF4-FFF2-40B4-BE49-F238E27FC236}">
                      <a16:creationId xmlns:a16="http://schemas.microsoft.com/office/drawing/2014/main" id="{6D499616-0034-4890-87AD-355DDBA65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4" y="2846"/>
                  <a:ext cx="61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Line 68">
                  <a:extLst>
                    <a:ext uri="{FF2B5EF4-FFF2-40B4-BE49-F238E27FC236}">
                      <a16:creationId xmlns:a16="http://schemas.microsoft.com/office/drawing/2014/main" id="{57DD5102-5337-4BF8-9951-E54D508D6A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704" y="2872"/>
                  <a:ext cx="61" cy="0"/>
                </a:xfrm>
                <a:prstGeom prst="line">
                  <a:avLst/>
                </a:prstGeom>
                <a:noFill/>
                <a:ln w="15875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65AE9C97-42DF-4AE4-8569-D584D8F80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404" y="2548397"/>
            <a:ext cx="391829" cy="40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8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BD948-3B05-412D-9FF4-A8F7926FDC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/>
              <a:t>Schema Composition</a:t>
            </a:r>
          </a:p>
        </p:txBody>
      </p:sp>
    </p:spTree>
    <p:extLst>
      <p:ext uri="{BB962C8B-B14F-4D97-AF65-F5344CB8AC3E}">
        <p14:creationId xmlns:p14="http://schemas.microsoft.com/office/powerpoint/2010/main" val="39501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160BB-88A6-4699-BC15-52AD01E8FEB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How XDM Works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58D2B37-BCFE-450B-8816-37A98F38254E}"/>
              </a:ext>
            </a:extLst>
          </p:cNvPr>
          <p:cNvGrpSpPr/>
          <p:nvPr/>
        </p:nvGrpSpPr>
        <p:grpSpPr>
          <a:xfrm>
            <a:off x="4544709" y="5492379"/>
            <a:ext cx="6906507" cy="720001"/>
            <a:chOff x="4337737" y="5280719"/>
            <a:chExt cx="6906507" cy="720001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34BBDAF7-9250-44C1-ADFE-A042E73CC09C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>
              <a:off x="6899276" y="5280719"/>
              <a:ext cx="4344968" cy="72000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>
                  <a:solidFill>
                    <a:srgbClr val="1B1B1B"/>
                  </a:solidFill>
                </a:rPr>
                <a:t>Defines how the data should be stored in both the Data Lake and Real-Time Customer Profile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70C4148-2292-4932-91AD-3A58F61BFD1B}"/>
                </a:ext>
              </a:extLst>
            </p:cNvPr>
            <p:cNvGrpSpPr/>
            <p:nvPr/>
          </p:nvGrpSpPr>
          <p:grpSpPr>
            <a:xfrm>
              <a:off x="4337737" y="5280719"/>
              <a:ext cx="2483930" cy="720001"/>
              <a:chOff x="4337737" y="5276084"/>
              <a:chExt cx="2483930" cy="720001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06AAC18-E734-4A81-9069-33682DFAC5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20833" y="5276084"/>
                <a:ext cx="834" cy="72000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745C47C-F3FE-46F4-A451-47767456F4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6619" y="5638963"/>
                <a:ext cx="2305311" cy="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957EFDE7-F7FF-4DB6-86AC-BE4744CAE189}"/>
                  </a:ext>
                </a:extLst>
              </p:cNvPr>
              <p:cNvGrpSpPr/>
              <p:nvPr/>
            </p:nvGrpSpPr>
            <p:grpSpPr>
              <a:xfrm rot="10800000" flipH="1">
                <a:off x="4337737" y="5548964"/>
                <a:ext cx="180000" cy="180000"/>
                <a:chOff x="-486698" y="4449509"/>
                <a:chExt cx="180000" cy="180000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399B7BBE-AB54-41A0-8B8B-0992DBEE6894}"/>
                    </a:ext>
                  </a:extLst>
                </p:cNvPr>
                <p:cNvSpPr/>
                <p:nvPr>
                  <p:custDataLst>
                    <p:tags r:id="rId26"/>
                  </p:custDataLst>
                </p:nvPr>
              </p:nvSpPr>
              <p:spPr>
                <a:xfrm>
                  <a:off x="-486698" y="4449509"/>
                  <a:ext cx="180000" cy="180000"/>
                </a:xfrm>
                <a:prstGeom prst="ellipse">
                  <a:avLst/>
                </a:prstGeom>
                <a:solidFill>
                  <a:srgbClr val="6B737B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F1637E3-55F9-4BA9-9225-57C8E008C517}"/>
                    </a:ext>
                  </a:extLst>
                </p:cNvPr>
                <p:cNvSpPr/>
                <p:nvPr>
                  <p:custDataLst>
                    <p:tags r:id="rId27"/>
                  </p:custDataLst>
                </p:nvPr>
              </p:nvSpPr>
              <p:spPr>
                <a:xfrm>
                  <a:off x="-450698" y="4485509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</p:grpSp>
        </p:grp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D3F976B-EE0F-4D48-BCFE-F8910925C1B7}"/>
              </a:ext>
            </a:extLst>
          </p:cNvPr>
          <p:cNvGrpSpPr/>
          <p:nvPr/>
        </p:nvGrpSpPr>
        <p:grpSpPr>
          <a:xfrm>
            <a:off x="740783" y="1220180"/>
            <a:ext cx="4796340" cy="4947419"/>
            <a:chOff x="740783" y="1220180"/>
            <a:chExt cx="4796340" cy="4947419"/>
          </a:xfrm>
        </p:grpSpPr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F673883-0B85-49F2-ABE9-48354089D22C}"/>
                </a:ext>
              </a:extLst>
            </p:cNvPr>
            <p:cNvGrpSpPr/>
            <p:nvPr/>
          </p:nvGrpSpPr>
          <p:grpSpPr>
            <a:xfrm>
              <a:off x="1798535" y="5521410"/>
              <a:ext cx="2680836" cy="646189"/>
              <a:chOff x="1038496" y="5307881"/>
              <a:chExt cx="2680836" cy="64618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4CFF74B-E1A9-401B-AB2E-C06A55E898B0}"/>
                  </a:ext>
                </a:extLst>
              </p:cNvPr>
              <p:cNvGrpSpPr/>
              <p:nvPr/>
            </p:nvGrpSpPr>
            <p:grpSpPr>
              <a:xfrm>
                <a:off x="1038496" y="5307881"/>
                <a:ext cx="1136516" cy="646189"/>
                <a:chOff x="7952133" y="5072884"/>
                <a:chExt cx="1303121" cy="646189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985A1132-293C-4D4E-828E-4461392B2CB9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7952133" y="5072884"/>
                  <a:ext cx="1303121" cy="646189"/>
                </a:xfrm>
                <a:prstGeom prst="roundRect">
                  <a:avLst>
                    <a:gd name="adj" fmla="val 4500"/>
                  </a:avLst>
                </a:prstGeom>
                <a:solidFill>
                  <a:srgbClr val="6B737B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58DB47C-234D-49A1-A1B3-E3079CAE5BAC}"/>
                    </a:ext>
                  </a:extLst>
                </p:cNvPr>
                <p:cNvSpPr txBox="1"/>
                <p:nvPr>
                  <p:custDataLst>
                    <p:tags r:id="rId24"/>
                  </p:custDataLst>
                </p:nvPr>
              </p:nvSpPr>
              <p:spPr>
                <a:xfrm>
                  <a:off x="7991410" y="5115488"/>
                  <a:ext cx="122456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 sz="1600">
                      <a:solidFill>
                        <a:schemeClr val="bg1"/>
                      </a:solidFill>
                    </a:rPr>
                    <a:t>Time-</a:t>
                  </a:r>
                </a:p>
                <a:p>
                  <a:pPr marL="9525" indent="0" algn="ctr">
                    <a:buNone/>
                  </a:pPr>
                  <a:r>
                    <a:rPr lang="en-US" sz="1600">
                      <a:solidFill>
                        <a:schemeClr val="bg1"/>
                      </a:solidFill>
                    </a:rPr>
                    <a:t>Series</a:t>
                  </a:r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48D1A0E2-F468-4607-ABAE-8F33DAF78E5F}"/>
                  </a:ext>
                </a:extLst>
              </p:cNvPr>
              <p:cNvGrpSpPr/>
              <p:nvPr/>
            </p:nvGrpSpPr>
            <p:grpSpPr>
              <a:xfrm>
                <a:off x="2582812" y="5307881"/>
                <a:ext cx="1136520" cy="646189"/>
                <a:chOff x="9002427" y="5072884"/>
                <a:chExt cx="994159" cy="646189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0CE41C74-93A9-417A-9459-D0D0D64B77CA}"/>
                    </a:ext>
                  </a:extLst>
                </p:cNvPr>
                <p:cNvSpPr/>
                <p:nvPr>
                  <p:custDataLst>
                    <p:tags r:id="rId21"/>
                  </p:custDataLst>
                </p:nvPr>
              </p:nvSpPr>
              <p:spPr>
                <a:xfrm>
                  <a:off x="9002427" y="5072884"/>
                  <a:ext cx="994159" cy="646189"/>
                </a:xfrm>
                <a:prstGeom prst="roundRect">
                  <a:avLst>
                    <a:gd name="adj" fmla="val 4500"/>
                  </a:avLst>
                </a:prstGeom>
                <a:solidFill>
                  <a:srgbClr val="97AEB7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C93996E-E249-4519-A536-3CD7E87FF68A}"/>
                    </a:ext>
                  </a:extLst>
                </p:cNvPr>
                <p:cNvSpPr txBox="1"/>
                <p:nvPr>
                  <p:custDataLst>
                    <p:tags r:id="rId22"/>
                  </p:custDataLst>
                </p:nvPr>
              </p:nvSpPr>
              <p:spPr>
                <a:xfrm>
                  <a:off x="9032424" y="5226701"/>
                  <a:ext cx="93422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 sz="1600">
                      <a:solidFill>
                        <a:schemeClr val="bg1"/>
                      </a:solidFill>
                    </a:rPr>
                    <a:t>Record</a:t>
                  </a:r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68A4660-4372-4900-A3F5-B99879A647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53" y="3495475"/>
              <a:ext cx="0" cy="324515"/>
            </a:xfrm>
            <a:prstGeom prst="line">
              <a:avLst/>
            </a:prstGeom>
            <a:ln w="38100">
              <a:solidFill>
                <a:srgbClr val="1B1B1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54E21A7-B03B-489E-8A5C-1F813078EF88}"/>
                </a:ext>
              </a:extLst>
            </p:cNvPr>
            <p:cNvGrpSpPr/>
            <p:nvPr/>
          </p:nvGrpSpPr>
          <p:grpSpPr>
            <a:xfrm>
              <a:off x="2703046" y="2167310"/>
              <a:ext cx="871814" cy="307935"/>
              <a:chOff x="2715162" y="1919419"/>
              <a:chExt cx="871814" cy="30793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6A2546F-225A-46D2-9EB1-620E96F932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1069" y="1919419"/>
                <a:ext cx="0" cy="307935"/>
              </a:xfrm>
              <a:prstGeom prst="line">
                <a:avLst/>
              </a:prstGeom>
              <a:ln w="38100">
                <a:solidFill>
                  <a:srgbClr val="1B1B1B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651D090-F8C8-431D-B39B-67D7D12807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66152" y="1919419"/>
                <a:ext cx="120824" cy="307935"/>
              </a:xfrm>
              <a:prstGeom prst="line">
                <a:avLst/>
              </a:prstGeom>
              <a:ln w="38100">
                <a:solidFill>
                  <a:srgbClr val="1B1B1B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28AD1E53-9EEA-41DC-A2D8-18FC4061D9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5162" y="1919419"/>
                <a:ext cx="120824" cy="307935"/>
              </a:xfrm>
              <a:prstGeom prst="line">
                <a:avLst/>
              </a:prstGeom>
              <a:ln w="38100">
                <a:solidFill>
                  <a:srgbClr val="1B1B1B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2F71050-268D-46C3-85FA-13F4A08E57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8953" y="4836022"/>
              <a:ext cx="0" cy="324515"/>
            </a:xfrm>
            <a:prstGeom prst="line">
              <a:avLst/>
            </a:prstGeom>
            <a:ln w="38100">
              <a:solidFill>
                <a:srgbClr val="1B1B1B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F562A96-3FE6-417C-92A5-FA10F774689F}"/>
                </a:ext>
              </a:extLst>
            </p:cNvPr>
            <p:cNvGrpSpPr/>
            <p:nvPr/>
          </p:nvGrpSpPr>
          <p:grpSpPr>
            <a:xfrm>
              <a:off x="2332601" y="5227168"/>
              <a:ext cx="1612704" cy="227611"/>
              <a:chOff x="1550339" y="5030820"/>
              <a:chExt cx="1612704" cy="227611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DE2793A-63F1-45C0-849B-8D3CF5679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0339" y="5037774"/>
                <a:ext cx="1603413" cy="0"/>
              </a:xfrm>
              <a:prstGeom prst="line">
                <a:avLst/>
              </a:prstGeom>
              <a:ln w="19050">
                <a:solidFill>
                  <a:srgbClr val="1B1B1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7F65678-CA4B-4904-B5A9-099A1AC372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0339" y="5030820"/>
                <a:ext cx="0" cy="227611"/>
              </a:xfrm>
              <a:prstGeom prst="line">
                <a:avLst/>
              </a:prstGeom>
              <a:ln w="19050">
                <a:solidFill>
                  <a:srgbClr val="1B1B1B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63F8DE4-FAD4-42EB-907A-CBBDBCD907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63043" y="5030820"/>
                <a:ext cx="0" cy="227611"/>
              </a:xfrm>
              <a:prstGeom prst="line">
                <a:avLst/>
              </a:prstGeom>
              <a:ln w="19050">
                <a:solidFill>
                  <a:srgbClr val="1B1B1B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220E58E-9852-4F39-A3BB-BA226172C1C9}"/>
                </a:ext>
              </a:extLst>
            </p:cNvPr>
            <p:cNvGrpSpPr/>
            <p:nvPr/>
          </p:nvGrpSpPr>
          <p:grpSpPr>
            <a:xfrm>
              <a:off x="1022212" y="3886621"/>
              <a:ext cx="4233483" cy="882770"/>
              <a:chOff x="1034328" y="3724635"/>
              <a:chExt cx="4233483" cy="88277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2A24057-AC37-464C-B339-F26B125955AA}"/>
                  </a:ext>
                </a:extLst>
              </p:cNvPr>
              <p:cNvSpPr/>
              <p:nvPr>
                <p:custDataLst>
                  <p:tags r:id="rId19"/>
                </p:custDataLst>
              </p:nvPr>
            </p:nvSpPr>
            <p:spPr>
              <a:xfrm>
                <a:off x="1034328" y="3724635"/>
                <a:ext cx="4233483" cy="882770"/>
              </a:xfrm>
              <a:prstGeom prst="roundRect">
                <a:avLst>
                  <a:gd name="adj" fmla="val 4500"/>
                </a:avLst>
              </a:prstGeom>
              <a:solidFill>
                <a:srgbClr val="2C2C2C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tIns="45720" rIns="45720" bIns="45720" rtlCol="0" anchor="ctr"/>
              <a:lstStyle/>
              <a:p>
                <a:pPr algn="l">
                  <a:spcBef>
                    <a:spcPts val="1200"/>
                  </a:spcBef>
                </a:pPr>
                <a:endParaRPr lang="en-US" sz="14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2170EA-0BDC-4B97-959E-FE594842E624}"/>
                  </a:ext>
                </a:extLst>
              </p:cNvPr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161930" y="4041538"/>
                <a:ext cx="397827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525" indent="0" algn="ctr">
                  <a:buNone/>
                </a:pPr>
                <a:r>
                  <a:rPr lang="en-US">
                    <a:solidFill>
                      <a:schemeClr val="bg1"/>
                    </a:solidFill>
                  </a:rPr>
                  <a:t>Class</a:t>
                </a:r>
              </a:p>
              <a:p>
                <a:pPr marL="9525" indent="0" algn="ctr">
                  <a:buNone/>
                </a:pPr>
                <a:r>
                  <a:rPr lang="en-US" sz="1200">
                    <a:solidFill>
                      <a:schemeClr val="bg1"/>
                    </a:solidFill>
                  </a:rPr>
                  <a:t>(Individual Profile, Experience Event, B2B, etc.)</a:t>
                </a:r>
              </a:p>
            </p:txBody>
          </p:sp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765ED7FA-4940-4ADD-8AC6-2D7A4C442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2981156" y="3800493"/>
                <a:ext cx="339826" cy="267006"/>
              </a:xfrm>
              <a:prstGeom prst="rect">
                <a:avLst/>
              </a:prstGeom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5276247-9A0A-4641-BB03-94A606D48FAD}"/>
                </a:ext>
              </a:extLst>
            </p:cNvPr>
            <p:cNvGrpSpPr/>
            <p:nvPr/>
          </p:nvGrpSpPr>
          <p:grpSpPr>
            <a:xfrm>
              <a:off x="1492865" y="2541876"/>
              <a:ext cx="3292176" cy="886968"/>
              <a:chOff x="1504981" y="2348143"/>
              <a:chExt cx="3292176" cy="88696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D7AB51DB-B0C1-4261-AA25-F88BB7FAA7BF}"/>
                  </a:ext>
                </a:extLst>
              </p:cNvPr>
              <p:cNvGrpSpPr/>
              <p:nvPr/>
            </p:nvGrpSpPr>
            <p:grpSpPr>
              <a:xfrm>
                <a:off x="1504981" y="2348143"/>
                <a:ext cx="3292176" cy="886968"/>
                <a:chOff x="3357523" y="2321464"/>
                <a:chExt cx="2887103" cy="886968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D8943DC9-2FA2-4479-AB86-5761FA117170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3357523" y="2321464"/>
                  <a:ext cx="2887103" cy="886968"/>
                </a:xfrm>
                <a:prstGeom prst="roundRect">
                  <a:avLst>
                    <a:gd name="adj" fmla="val 7898"/>
                  </a:avLst>
                </a:prstGeom>
                <a:solidFill>
                  <a:srgbClr val="F6271A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79367C-64DB-4E26-854B-5B169E837751}"/>
                    </a:ext>
                  </a:extLst>
                </p:cNvPr>
                <p:cNvSpPr txBox="1"/>
                <p:nvPr>
                  <p:custDataLst>
                    <p:tags r:id="rId18"/>
                  </p:custDataLst>
                </p:nvPr>
              </p:nvSpPr>
              <p:spPr>
                <a:xfrm>
                  <a:off x="3573478" y="2679834"/>
                  <a:ext cx="245519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>
                      <a:solidFill>
                        <a:schemeClr val="bg1"/>
                      </a:solidFill>
                    </a:rPr>
                    <a:t>XDM Schema</a:t>
                  </a:r>
                </a:p>
              </p:txBody>
            </p:sp>
          </p:grp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20B23388-E760-43A1-BECA-580053DB1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2995270" y="2410484"/>
                <a:ext cx="264861" cy="274320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7A4D24A-6026-4ABD-B986-CC90BC6C118F}"/>
                </a:ext>
              </a:extLst>
            </p:cNvPr>
            <p:cNvGrpSpPr/>
            <p:nvPr/>
          </p:nvGrpSpPr>
          <p:grpSpPr>
            <a:xfrm>
              <a:off x="740783" y="1220180"/>
              <a:ext cx="4796340" cy="880499"/>
              <a:chOff x="867441" y="989470"/>
              <a:chExt cx="4796340" cy="880499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A9EF376-032A-4EF7-B9D6-24A0554CDCC3}"/>
                  </a:ext>
                </a:extLst>
              </p:cNvPr>
              <p:cNvGrpSpPr/>
              <p:nvPr/>
            </p:nvGrpSpPr>
            <p:grpSpPr>
              <a:xfrm>
                <a:off x="867441" y="989470"/>
                <a:ext cx="1554480" cy="880499"/>
                <a:chOff x="706095" y="989470"/>
                <a:chExt cx="1554480" cy="880499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CA50B39E-1262-4BEA-BCA7-04ABFD83438B}"/>
                    </a:ext>
                  </a:extLst>
                </p:cNvPr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706095" y="989470"/>
                  <a:ext cx="1554480" cy="880499"/>
                </a:xfrm>
                <a:prstGeom prst="roundRect">
                  <a:avLst>
                    <a:gd name="adj" fmla="val 4500"/>
                  </a:avLst>
                </a:prstGeom>
                <a:solidFill>
                  <a:srgbClr val="1B1B1B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2CE24F-5708-457F-8333-B047E2877D03}"/>
                    </a:ext>
                  </a:extLst>
                </p:cNvPr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706095" y="1331360"/>
                  <a:ext cx="1554480" cy="538609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Field Group</a:t>
                  </a:r>
                </a:p>
                <a:p>
                  <a:pPr marL="9525" indent="0" algn="ctr">
                    <a:buNone/>
                  </a:pPr>
                  <a:r>
                    <a:rPr lang="en-US" sz="900">
                      <a:solidFill>
                        <a:schemeClr val="bg1"/>
                      </a:solidFill>
                    </a:rPr>
                    <a:t>Logical grouping of data types</a:t>
                  </a:r>
                  <a:br>
                    <a:rPr lang="en-US" sz="900">
                      <a:solidFill>
                        <a:schemeClr val="bg1"/>
                      </a:solidFill>
                    </a:rPr>
                  </a:br>
                  <a:r>
                    <a:rPr lang="en-US" sz="900">
                      <a:solidFill>
                        <a:schemeClr val="bg1"/>
                      </a:solidFill>
                    </a:rPr>
                    <a:t>&amp; fields for a specific use-case</a:t>
                  </a:r>
                </a:p>
              </p:txBody>
            </p:sp>
            <p:pic>
              <p:nvPicPr>
                <p:cNvPr id="5" name="Graphic 4">
                  <a:extLst>
                    <a:ext uri="{FF2B5EF4-FFF2-40B4-BE49-F238E27FC236}">
                      <a16:creationId xmlns:a16="http://schemas.microsoft.com/office/drawing/2014/main" id="{2009EBF4-35F5-4FF3-8674-C5873B02DA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3763" y="1051187"/>
                  <a:ext cx="459145" cy="276886"/>
                </a:xfrm>
                <a:prstGeom prst="rect">
                  <a:avLst/>
                </a:prstGeom>
              </p:spPr>
            </p:pic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A4E1E753-D930-4756-9DA5-AC714C37CB75}"/>
                  </a:ext>
                </a:extLst>
              </p:cNvPr>
              <p:cNvGrpSpPr/>
              <p:nvPr/>
            </p:nvGrpSpPr>
            <p:grpSpPr>
              <a:xfrm>
                <a:off x="4109301" y="989470"/>
                <a:ext cx="1554480" cy="880499"/>
                <a:chOff x="4147401" y="989470"/>
                <a:chExt cx="1554480" cy="880499"/>
              </a:xfrm>
            </p:grpSpPr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B7687824-0778-4689-92FB-2B8C7D62563E}"/>
                    </a:ext>
                  </a:extLst>
                </p:cNvPr>
                <p:cNvSpPr/>
                <p:nvPr>
                  <p:custDataLst>
                    <p:tags r:id="rId13"/>
                  </p:custDataLst>
                </p:nvPr>
              </p:nvSpPr>
              <p:spPr>
                <a:xfrm>
                  <a:off x="4147401" y="989470"/>
                  <a:ext cx="1554480" cy="880499"/>
                </a:xfrm>
                <a:prstGeom prst="roundRect">
                  <a:avLst>
                    <a:gd name="adj" fmla="val 4500"/>
                  </a:avLst>
                </a:prstGeom>
                <a:solidFill>
                  <a:srgbClr val="1B1B1B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C80E054-1229-4735-ADE0-903173715470}"/>
                    </a:ext>
                  </a:extLst>
                </p:cNvPr>
                <p:cNvSpPr txBox="1"/>
                <p:nvPr>
                  <p:custDataLst>
                    <p:tags r:id="rId14"/>
                  </p:custDataLst>
                </p:nvPr>
              </p:nvSpPr>
              <p:spPr>
                <a:xfrm>
                  <a:off x="4156455" y="1331360"/>
                  <a:ext cx="1536372" cy="538609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Field</a:t>
                  </a:r>
                </a:p>
                <a:p>
                  <a:pPr marL="9525" indent="0" algn="ctr">
                    <a:buNone/>
                  </a:pPr>
                  <a:r>
                    <a:rPr lang="en-US" sz="900" b="0" i="0">
                      <a:solidFill>
                        <a:schemeClr val="bg1"/>
                      </a:solidFill>
                      <a:effectLst/>
                      <a:latin typeface="adobe-clean"/>
                    </a:rPr>
                    <a:t>Defines the constraints for the type of data that can be defined</a:t>
                  </a:r>
                  <a:endParaRPr lang="en-US" sz="9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9DC34D0F-E432-4376-A225-EF95D6BB9826}"/>
                    </a:ext>
                  </a:extLst>
                </p:cNvPr>
                <p:cNvSpPr/>
                <p:nvPr/>
              </p:nvSpPr>
              <p:spPr>
                <a:xfrm>
                  <a:off x="4818081" y="1047319"/>
                  <a:ext cx="213120" cy="272212"/>
                </a:xfrm>
                <a:custGeom>
                  <a:avLst/>
                  <a:gdLst>
                    <a:gd name="connsiteX0" fmla="*/ 111362 w 210308"/>
                    <a:gd name="connsiteY0" fmla="*/ 272074 h 272212"/>
                    <a:gd name="connsiteX1" fmla="*/ 8410 w 210308"/>
                    <a:gd name="connsiteY1" fmla="*/ 255461 h 272212"/>
                    <a:gd name="connsiteX2" fmla="*/ 4383 w 210308"/>
                    <a:gd name="connsiteY2" fmla="*/ 254202 h 272212"/>
                    <a:gd name="connsiteX3" fmla="*/ -22 w 210308"/>
                    <a:gd name="connsiteY3" fmla="*/ 249294 h 272212"/>
                    <a:gd name="connsiteX4" fmla="*/ -22 w 210308"/>
                    <a:gd name="connsiteY4" fmla="*/ 248287 h 272212"/>
                    <a:gd name="connsiteX5" fmla="*/ -22 w 210308"/>
                    <a:gd name="connsiteY5" fmla="*/ 247280 h 272212"/>
                    <a:gd name="connsiteX6" fmla="*/ -22 w 210308"/>
                    <a:gd name="connsiteY6" fmla="*/ 186995 h 272212"/>
                    <a:gd name="connsiteX7" fmla="*/ 59508 w 210308"/>
                    <a:gd name="connsiteY7" fmla="*/ 109341 h 272212"/>
                    <a:gd name="connsiteX8" fmla="*/ 40882 w 210308"/>
                    <a:gd name="connsiteY8" fmla="*/ 64284 h 272212"/>
                    <a:gd name="connsiteX9" fmla="*/ 105195 w 210308"/>
                    <a:gd name="connsiteY9" fmla="*/ -29 h 272212"/>
                    <a:gd name="connsiteX10" fmla="*/ 169508 w 210308"/>
                    <a:gd name="connsiteY10" fmla="*/ 64284 h 272212"/>
                    <a:gd name="connsiteX11" fmla="*/ 150881 w 210308"/>
                    <a:gd name="connsiteY11" fmla="*/ 109341 h 272212"/>
                    <a:gd name="connsiteX12" fmla="*/ 210285 w 210308"/>
                    <a:gd name="connsiteY12" fmla="*/ 186995 h 272212"/>
                    <a:gd name="connsiteX13" fmla="*/ 210285 w 210308"/>
                    <a:gd name="connsiteY13" fmla="*/ 247280 h 272212"/>
                    <a:gd name="connsiteX14" fmla="*/ 205503 w 210308"/>
                    <a:gd name="connsiteY14" fmla="*/ 253321 h 272212"/>
                    <a:gd name="connsiteX15" fmla="*/ 202608 w 210308"/>
                    <a:gd name="connsiteY15" fmla="*/ 254832 h 272212"/>
                    <a:gd name="connsiteX16" fmla="*/ 111362 w 210308"/>
                    <a:gd name="connsiteY16" fmla="*/ 272074 h 272212"/>
                    <a:gd name="connsiteX17" fmla="*/ 12186 w 210308"/>
                    <a:gd name="connsiteY17" fmla="*/ 243630 h 272212"/>
                    <a:gd name="connsiteX18" fmla="*/ 111362 w 210308"/>
                    <a:gd name="connsiteY18" fmla="*/ 259614 h 272212"/>
                    <a:gd name="connsiteX19" fmla="*/ 196819 w 210308"/>
                    <a:gd name="connsiteY19" fmla="*/ 243756 h 272212"/>
                    <a:gd name="connsiteX20" fmla="*/ 197574 w 210308"/>
                    <a:gd name="connsiteY20" fmla="*/ 243756 h 272212"/>
                    <a:gd name="connsiteX21" fmla="*/ 197574 w 210308"/>
                    <a:gd name="connsiteY21" fmla="*/ 186995 h 272212"/>
                    <a:gd name="connsiteX22" fmla="*/ 135652 w 210308"/>
                    <a:gd name="connsiteY22" fmla="*/ 119283 h 272212"/>
                    <a:gd name="connsiteX23" fmla="*/ 130171 w 210308"/>
                    <a:gd name="connsiteY23" fmla="*/ 112272 h 272212"/>
                    <a:gd name="connsiteX24" fmla="*/ 132883 w 210308"/>
                    <a:gd name="connsiteY24" fmla="*/ 107830 h 272212"/>
                    <a:gd name="connsiteX25" fmla="*/ 148624 w 210308"/>
                    <a:gd name="connsiteY25" fmla="*/ 36209 h 272212"/>
                    <a:gd name="connsiteX26" fmla="*/ 77003 w 210308"/>
                    <a:gd name="connsiteY26" fmla="*/ 20467 h 272212"/>
                    <a:gd name="connsiteX27" fmla="*/ 61262 w 210308"/>
                    <a:gd name="connsiteY27" fmla="*/ 92090 h 272212"/>
                    <a:gd name="connsiteX28" fmla="*/ 77003 w 210308"/>
                    <a:gd name="connsiteY28" fmla="*/ 107830 h 272212"/>
                    <a:gd name="connsiteX29" fmla="*/ 78675 w 210308"/>
                    <a:gd name="connsiteY29" fmla="*/ 116571 h 272212"/>
                    <a:gd name="connsiteX30" fmla="*/ 74234 w 210308"/>
                    <a:gd name="connsiteY30" fmla="*/ 119283 h 272212"/>
                    <a:gd name="connsiteX31" fmla="*/ 12186 w 210308"/>
                    <a:gd name="connsiteY31" fmla="*/ 186995 h 2722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210308" h="272212">
                      <a:moveTo>
                        <a:pt x="111362" y="272074"/>
                      </a:moveTo>
                      <a:cubicBezTo>
                        <a:pt x="76400" y="271801"/>
                        <a:pt x="41683" y="266199"/>
                        <a:pt x="8410" y="255461"/>
                      </a:cubicBezTo>
                      <a:lnTo>
                        <a:pt x="4383" y="254202"/>
                      </a:lnTo>
                      <a:cubicBezTo>
                        <a:pt x="2123" y="253504"/>
                        <a:pt x="430" y="251617"/>
                        <a:pt x="-22" y="249294"/>
                      </a:cubicBezTo>
                      <a:lnTo>
                        <a:pt x="-22" y="248287"/>
                      </a:lnTo>
                      <a:cubicBezTo>
                        <a:pt x="-22" y="248287"/>
                        <a:pt x="-22" y="247658"/>
                        <a:pt x="-22" y="247280"/>
                      </a:cubicBezTo>
                      <a:lnTo>
                        <a:pt x="-22" y="186995"/>
                      </a:lnTo>
                      <a:cubicBezTo>
                        <a:pt x="240" y="150715"/>
                        <a:pt x="24542" y="119014"/>
                        <a:pt x="59508" y="109341"/>
                      </a:cubicBezTo>
                      <a:cubicBezTo>
                        <a:pt x="47557" y="97396"/>
                        <a:pt x="40854" y="81181"/>
                        <a:pt x="40882" y="64284"/>
                      </a:cubicBezTo>
                      <a:cubicBezTo>
                        <a:pt x="40882" y="28764"/>
                        <a:pt x="69675" y="-29"/>
                        <a:pt x="105195" y="-29"/>
                      </a:cubicBezTo>
                      <a:cubicBezTo>
                        <a:pt x="140714" y="-29"/>
                        <a:pt x="169508" y="28764"/>
                        <a:pt x="169508" y="64284"/>
                      </a:cubicBezTo>
                      <a:cubicBezTo>
                        <a:pt x="169535" y="81181"/>
                        <a:pt x="162832" y="97396"/>
                        <a:pt x="150881" y="109341"/>
                      </a:cubicBezTo>
                      <a:cubicBezTo>
                        <a:pt x="185797" y="119062"/>
                        <a:pt x="210040" y="150752"/>
                        <a:pt x="210285" y="186995"/>
                      </a:cubicBezTo>
                      <a:lnTo>
                        <a:pt x="210285" y="247280"/>
                      </a:lnTo>
                      <a:cubicBezTo>
                        <a:pt x="210348" y="250181"/>
                        <a:pt x="208341" y="252717"/>
                        <a:pt x="205503" y="253321"/>
                      </a:cubicBezTo>
                      <a:lnTo>
                        <a:pt x="202608" y="254832"/>
                      </a:lnTo>
                      <a:cubicBezTo>
                        <a:pt x="173822" y="267190"/>
                        <a:pt x="142672" y="273076"/>
                        <a:pt x="111362" y="272074"/>
                      </a:cubicBezTo>
                      <a:close/>
                      <a:moveTo>
                        <a:pt x="12186" y="243630"/>
                      </a:moveTo>
                      <a:cubicBezTo>
                        <a:pt x="44255" y="253907"/>
                        <a:pt x="77689" y="259295"/>
                        <a:pt x="111362" y="259614"/>
                      </a:cubicBezTo>
                      <a:cubicBezTo>
                        <a:pt x="140651" y="260469"/>
                        <a:pt x="169786" y="255063"/>
                        <a:pt x="196819" y="243756"/>
                      </a:cubicBezTo>
                      <a:lnTo>
                        <a:pt x="197574" y="243756"/>
                      </a:lnTo>
                      <a:lnTo>
                        <a:pt x="197574" y="186995"/>
                      </a:lnTo>
                      <a:cubicBezTo>
                        <a:pt x="197347" y="151886"/>
                        <a:pt x="170600" y="122639"/>
                        <a:pt x="135652" y="119283"/>
                      </a:cubicBezTo>
                      <a:cubicBezTo>
                        <a:pt x="132202" y="118861"/>
                        <a:pt x="129748" y="115722"/>
                        <a:pt x="130171" y="112272"/>
                      </a:cubicBezTo>
                      <a:cubicBezTo>
                        <a:pt x="130391" y="110470"/>
                        <a:pt x="131381" y="108850"/>
                        <a:pt x="132883" y="107830"/>
                      </a:cubicBezTo>
                      <a:cubicBezTo>
                        <a:pt x="157008" y="92399"/>
                        <a:pt x="164056" y="60333"/>
                        <a:pt x="148624" y="36209"/>
                      </a:cubicBezTo>
                      <a:cubicBezTo>
                        <a:pt x="133194" y="12083"/>
                        <a:pt x="101127" y="5037"/>
                        <a:pt x="77003" y="20467"/>
                      </a:cubicBezTo>
                      <a:cubicBezTo>
                        <a:pt x="52878" y="35898"/>
                        <a:pt x="45830" y="67964"/>
                        <a:pt x="61262" y="92090"/>
                      </a:cubicBezTo>
                      <a:cubicBezTo>
                        <a:pt x="65307" y="98414"/>
                        <a:pt x="70678" y="103785"/>
                        <a:pt x="77003" y="107830"/>
                      </a:cubicBezTo>
                      <a:cubicBezTo>
                        <a:pt x="79878" y="109783"/>
                        <a:pt x="80627" y="113695"/>
                        <a:pt x="78675" y="116571"/>
                      </a:cubicBezTo>
                      <a:cubicBezTo>
                        <a:pt x="77656" y="118074"/>
                        <a:pt x="76036" y="119063"/>
                        <a:pt x="74234" y="119283"/>
                      </a:cubicBezTo>
                      <a:cubicBezTo>
                        <a:pt x="39263" y="122634"/>
                        <a:pt x="12477" y="151865"/>
                        <a:pt x="12186" y="18699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43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962BABB-B879-435F-A08A-9C728E4C116C}"/>
                  </a:ext>
                </a:extLst>
              </p:cNvPr>
              <p:cNvGrpSpPr/>
              <p:nvPr/>
            </p:nvGrpSpPr>
            <p:grpSpPr>
              <a:xfrm>
                <a:off x="2488371" y="989470"/>
                <a:ext cx="1554480" cy="880499"/>
                <a:chOff x="2476401" y="989470"/>
                <a:chExt cx="1554480" cy="880499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EB71E4E2-CA4A-48E3-9E64-ADE8664370B6}"/>
                    </a:ext>
                  </a:extLst>
                </p:cNvPr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2476401" y="989470"/>
                  <a:ext cx="1554480" cy="880499"/>
                </a:xfrm>
                <a:prstGeom prst="roundRect">
                  <a:avLst>
                    <a:gd name="adj" fmla="val 4500"/>
                  </a:avLst>
                </a:prstGeom>
                <a:solidFill>
                  <a:srgbClr val="1B1B1B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45720" tIns="45720" rIns="45720" bIns="45720" rtlCol="0" anchor="ctr"/>
                <a:lstStyle/>
                <a:p>
                  <a:pPr algn="l">
                    <a:spcBef>
                      <a:spcPts val="1200"/>
                    </a:spcBef>
                  </a:pPr>
                  <a:endParaRPr lang="en-US" sz="140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3EF7A92A-1BC0-4B69-A3CF-1F9505A6425F}"/>
                    </a:ext>
                  </a:extLst>
                </p:cNvPr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2476402" y="1331360"/>
                  <a:ext cx="1554479" cy="538609"/>
                </a:xfrm>
                <a:prstGeom prst="rect">
                  <a:avLst/>
                </a:prstGeom>
                <a:noFill/>
              </p:spPr>
              <p:txBody>
                <a:bodyPr wrap="square" lIns="0" rIns="0">
                  <a:spAutoFit/>
                </a:bodyPr>
                <a:lstStyle/>
                <a:p>
                  <a:pPr marL="9525" indent="0" algn="ctr">
                    <a:buNone/>
                  </a:pPr>
                  <a:r>
                    <a:rPr lang="en-US" sz="1100">
                      <a:solidFill>
                        <a:schemeClr val="bg1"/>
                      </a:solidFill>
                    </a:rPr>
                    <a:t>Data Type</a:t>
                  </a:r>
                </a:p>
                <a:p>
                  <a:pPr marL="9525" indent="0" algn="ctr">
                    <a:buNone/>
                  </a:pPr>
                  <a:r>
                    <a:rPr lang="en-US" sz="900">
                      <a:solidFill>
                        <a:schemeClr val="bg1"/>
                      </a:solidFill>
                    </a:rPr>
                    <a:t>Collection of fields aligned to a specific business pattern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42FBC7E1-A66B-4776-B567-ED5D03D71079}"/>
                    </a:ext>
                  </a:extLst>
                </p:cNvPr>
                <p:cNvGrpSpPr/>
                <p:nvPr/>
              </p:nvGrpSpPr>
              <p:grpSpPr>
                <a:xfrm>
                  <a:off x="3085479" y="1060021"/>
                  <a:ext cx="336324" cy="272212"/>
                  <a:chOff x="2925316" y="1047688"/>
                  <a:chExt cx="331886" cy="272212"/>
                </a:xfrm>
              </p:grpSpPr>
              <p:sp>
                <p:nvSpPr>
                  <p:cNvPr id="8" name="Freeform: Shape 7">
                    <a:extLst>
                      <a:ext uri="{FF2B5EF4-FFF2-40B4-BE49-F238E27FC236}">
                        <a16:creationId xmlns:a16="http://schemas.microsoft.com/office/drawing/2014/main" id="{88886D7A-C770-41BF-8DFF-F4318E87490A}"/>
                      </a:ext>
                    </a:extLst>
                  </p:cNvPr>
                  <p:cNvSpPr/>
                  <p:nvPr/>
                </p:nvSpPr>
                <p:spPr>
                  <a:xfrm>
                    <a:off x="2925316" y="1050015"/>
                    <a:ext cx="168591" cy="235140"/>
                  </a:xfrm>
                  <a:custGeom>
                    <a:avLst/>
                    <a:gdLst>
                      <a:gd name="connsiteX0" fmla="*/ 85435 w 168591"/>
                      <a:gd name="connsiteY0" fmla="*/ 235010 h 235140"/>
                      <a:gd name="connsiteX1" fmla="*/ 7026 w 168591"/>
                      <a:gd name="connsiteY1" fmla="*/ 220159 h 235140"/>
                      <a:gd name="connsiteX2" fmla="*/ 4131 w 168591"/>
                      <a:gd name="connsiteY2" fmla="*/ 218775 h 235140"/>
                      <a:gd name="connsiteX3" fmla="*/ -22 w 168591"/>
                      <a:gd name="connsiteY3" fmla="*/ 212985 h 235140"/>
                      <a:gd name="connsiteX4" fmla="*/ -22 w 168591"/>
                      <a:gd name="connsiteY4" fmla="*/ 161258 h 235140"/>
                      <a:gd name="connsiteX5" fmla="*/ 50321 w 168591"/>
                      <a:gd name="connsiteY5" fmla="*/ 94302 h 235140"/>
                      <a:gd name="connsiteX6" fmla="*/ 52837 w 168591"/>
                      <a:gd name="connsiteY6" fmla="*/ 15136 h 235140"/>
                      <a:gd name="connsiteX7" fmla="*/ 132002 w 168591"/>
                      <a:gd name="connsiteY7" fmla="*/ 17653 h 235140"/>
                      <a:gd name="connsiteX8" fmla="*/ 132002 w 168591"/>
                      <a:gd name="connsiteY8" fmla="*/ 94302 h 235140"/>
                      <a:gd name="connsiteX9" fmla="*/ 167116 w 168591"/>
                      <a:gd name="connsiteY9" fmla="*/ 118089 h 235140"/>
                      <a:gd name="connsiteX10" fmla="*/ 168501 w 168591"/>
                      <a:gd name="connsiteY10" fmla="*/ 122871 h 235140"/>
                      <a:gd name="connsiteX11" fmla="*/ 165858 w 168591"/>
                      <a:gd name="connsiteY11" fmla="*/ 127025 h 235140"/>
                      <a:gd name="connsiteX12" fmla="*/ 152391 w 168591"/>
                      <a:gd name="connsiteY12" fmla="*/ 138352 h 235140"/>
                      <a:gd name="connsiteX13" fmla="*/ 134142 w 168591"/>
                      <a:gd name="connsiteY13" fmla="*/ 187688 h 235140"/>
                      <a:gd name="connsiteX14" fmla="*/ 134142 w 168591"/>
                      <a:gd name="connsiteY14" fmla="*/ 225445 h 235140"/>
                      <a:gd name="connsiteX15" fmla="*/ 128856 w 168591"/>
                      <a:gd name="connsiteY15" fmla="*/ 231486 h 235140"/>
                      <a:gd name="connsiteX16" fmla="*/ 85435 w 168591"/>
                      <a:gd name="connsiteY16" fmla="*/ 235010 h 235140"/>
                      <a:gd name="connsiteX17" fmla="*/ 12564 w 168591"/>
                      <a:gd name="connsiteY17" fmla="*/ 209209 h 235140"/>
                      <a:gd name="connsiteX18" fmla="*/ 12564 w 168591"/>
                      <a:gd name="connsiteY18" fmla="*/ 209209 h 235140"/>
                      <a:gd name="connsiteX19" fmla="*/ 85435 w 168591"/>
                      <a:gd name="connsiteY19" fmla="*/ 222676 h 235140"/>
                      <a:gd name="connsiteX20" fmla="*/ 121304 w 168591"/>
                      <a:gd name="connsiteY20" fmla="*/ 220159 h 235140"/>
                      <a:gd name="connsiteX21" fmla="*/ 121304 w 168591"/>
                      <a:gd name="connsiteY21" fmla="*/ 187688 h 235140"/>
                      <a:gd name="connsiteX22" fmla="*/ 142952 w 168591"/>
                      <a:gd name="connsiteY22" fmla="*/ 129919 h 235140"/>
                      <a:gd name="connsiteX23" fmla="*/ 152895 w 168591"/>
                      <a:gd name="connsiteY23" fmla="*/ 120984 h 235140"/>
                      <a:gd name="connsiteX24" fmla="*/ 117151 w 168591"/>
                      <a:gd name="connsiteY24" fmla="*/ 104119 h 235140"/>
                      <a:gd name="connsiteX25" fmla="*/ 111670 w 168591"/>
                      <a:gd name="connsiteY25" fmla="*/ 97107 h 235140"/>
                      <a:gd name="connsiteX26" fmla="*/ 114382 w 168591"/>
                      <a:gd name="connsiteY26" fmla="*/ 92666 h 235140"/>
                      <a:gd name="connsiteX27" fmla="*/ 127588 w 168591"/>
                      <a:gd name="connsiteY27" fmla="*/ 32515 h 235140"/>
                      <a:gd name="connsiteX28" fmla="*/ 67437 w 168591"/>
                      <a:gd name="connsiteY28" fmla="*/ 19307 h 235140"/>
                      <a:gd name="connsiteX29" fmla="*/ 54231 w 168591"/>
                      <a:gd name="connsiteY29" fmla="*/ 79459 h 235140"/>
                      <a:gd name="connsiteX30" fmla="*/ 67437 w 168591"/>
                      <a:gd name="connsiteY30" fmla="*/ 92666 h 235140"/>
                      <a:gd name="connsiteX31" fmla="*/ 70080 w 168591"/>
                      <a:gd name="connsiteY31" fmla="*/ 99336 h 235140"/>
                      <a:gd name="connsiteX32" fmla="*/ 64669 w 168591"/>
                      <a:gd name="connsiteY32" fmla="*/ 104119 h 235140"/>
                      <a:gd name="connsiteX33" fmla="*/ 12564 w 168591"/>
                      <a:gd name="connsiteY33" fmla="*/ 161258 h 235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168591" h="235140">
                        <a:moveTo>
                          <a:pt x="85435" y="235010"/>
                        </a:moveTo>
                        <a:cubicBezTo>
                          <a:pt x="58523" y="235905"/>
                          <a:pt x="31747" y="230833"/>
                          <a:pt x="7026" y="220159"/>
                        </a:cubicBezTo>
                        <a:lnTo>
                          <a:pt x="4131" y="218775"/>
                        </a:lnTo>
                        <a:cubicBezTo>
                          <a:pt x="1746" y="217808"/>
                          <a:pt x="129" y="215555"/>
                          <a:pt x="-22" y="212985"/>
                        </a:cubicBezTo>
                        <a:lnTo>
                          <a:pt x="-22" y="161258"/>
                        </a:lnTo>
                        <a:cubicBezTo>
                          <a:pt x="194" y="130292"/>
                          <a:pt x="20634" y="103109"/>
                          <a:pt x="50321" y="94302"/>
                        </a:cubicBezTo>
                        <a:cubicBezTo>
                          <a:pt x="29155" y="71746"/>
                          <a:pt x="30282" y="36303"/>
                          <a:pt x="52837" y="15136"/>
                        </a:cubicBezTo>
                        <a:cubicBezTo>
                          <a:pt x="75393" y="-6029"/>
                          <a:pt x="110837" y="-4903"/>
                          <a:pt x="132002" y="17653"/>
                        </a:cubicBezTo>
                        <a:cubicBezTo>
                          <a:pt x="152224" y="39201"/>
                          <a:pt x="152224" y="72752"/>
                          <a:pt x="132002" y="94302"/>
                        </a:cubicBezTo>
                        <a:cubicBezTo>
                          <a:pt x="145897" y="98385"/>
                          <a:pt x="158172" y="106700"/>
                          <a:pt x="167116" y="118089"/>
                        </a:cubicBezTo>
                        <a:cubicBezTo>
                          <a:pt x="168259" y="119401"/>
                          <a:pt x="168765" y="121151"/>
                          <a:pt x="168501" y="122871"/>
                        </a:cubicBezTo>
                        <a:cubicBezTo>
                          <a:pt x="168194" y="124547"/>
                          <a:pt x="167246" y="126037"/>
                          <a:pt x="165858" y="127025"/>
                        </a:cubicBezTo>
                        <a:cubicBezTo>
                          <a:pt x="161002" y="130341"/>
                          <a:pt x="156490" y="134136"/>
                          <a:pt x="152391" y="138352"/>
                        </a:cubicBezTo>
                        <a:cubicBezTo>
                          <a:pt x="140146" y="151812"/>
                          <a:pt x="133603" y="169499"/>
                          <a:pt x="134142" y="187688"/>
                        </a:cubicBezTo>
                        <a:lnTo>
                          <a:pt x="134142" y="225445"/>
                        </a:lnTo>
                        <a:cubicBezTo>
                          <a:pt x="134110" y="228487"/>
                          <a:pt x="131866" y="231052"/>
                          <a:pt x="128856" y="231486"/>
                        </a:cubicBezTo>
                        <a:cubicBezTo>
                          <a:pt x="114501" y="233830"/>
                          <a:pt x="99980" y="235008"/>
                          <a:pt x="85435" y="235010"/>
                        </a:cubicBezTo>
                        <a:close/>
                        <a:moveTo>
                          <a:pt x="12564" y="209209"/>
                        </a:moveTo>
                        <a:lnTo>
                          <a:pt x="12564" y="209209"/>
                        </a:lnTo>
                        <a:cubicBezTo>
                          <a:pt x="35625" y="218814"/>
                          <a:pt x="60465" y="223404"/>
                          <a:pt x="85435" y="222676"/>
                        </a:cubicBezTo>
                        <a:cubicBezTo>
                          <a:pt x="97437" y="222694"/>
                          <a:pt x="109423" y="221852"/>
                          <a:pt x="121304" y="220159"/>
                        </a:cubicBezTo>
                        <a:lnTo>
                          <a:pt x="121304" y="187688"/>
                        </a:lnTo>
                        <a:cubicBezTo>
                          <a:pt x="120914" y="166380"/>
                          <a:pt x="128654" y="145723"/>
                          <a:pt x="142952" y="129919"/>
                        </a:cubicBezTo>
                        <a:cubicBezTo>
                          <a:pt x="146016" y="126674"/>
                          <a:pt x="149342" y="123686"/>
                          <a:pt x="152895" y="120984"/>
                        </a:cubicBezTo>
                        <a:cubicBezTo>
                          <a:pt x="143366" y="111289"/>
                          <a:pt x="130692" y="105309"/>
                          <a:pt x="117151" y="104119"/>
                        </a:cubicBezTo>
                        <a:cubicBezTo>
                          <a:pt x="113701" y="103696"/>
                          <a:pt x="111247" y="100557"/>
                          <a:pt x="111670" y="97107"/>
                        </a:cubicBezTo>
                        <a:cubicBezTo>
                          <a:pt x="111890" y="95305"/>
                          <a:pt x="112879" y="93685"/>
                          <a:pt x="114382" y="92666"/>
                        </a:cubicBezTo>
                        <a:cubicBezTo>
                          <a:pt x="134639" y="79702"/>
                          <a:pt x="140553" y="52771"/>
                          <a:pt x="127588" y="32515"/>
                        </a:cubicBezTo>
                        <a:cubicBezTo>
                          <a:pt x="114625" y="12257"/>
                          <a:pt x="87694" y="6344"/>
                          <a:pt x="67437" y="19307"/>
                        </a:cubicBezTo>
                        <a:cubicBezTo>
                          <a:pt x="47181" y="32270"/>
                          <a:pt x="41268" y="59201"/>
                          <a:pt x="54231" y="79459"/>
                        </a:cubicBezTo>
                        <a:cubicBezTo>
                          <a:pt x="57626" y="84764"/>
                          <a:pt x="62131" y="89270"/>
                          <a:pt x="67437" y="92666"/>
                        </a:cubicBezTo>
                        <a:cubicBezTo>
                          <a:pt x="69721" y="94040"/>
                          <a:pt x="70803" y="96771"/>
                          <a:pt x="70080" y="99336"/>
                        </a:cubicBezTo>
                        <a:cubicBezTo>
                          <a:pt x="69497" y="101930"/>
                          <a:pt x="67315" y="103858"/>
                          <a:pt x="64669" y="104119"/>
                        </a:cubicBezTo>
                        <a:cubicBezTo>
                          <a:pt x="35262" y="107074"/>
                          <a:pt x="12802" y="131704"/>
                          <a:pt x="12564" y="161258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4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" name="Freeform: Shape 9">
                    <a:extLst>
                      <a:ext uri="{FF2B5EF4-FFF2-40B4-BE49-F238E27FC236}">
                        <a16:creationId xmlns:a16="http://schemas.microsoft.com/office/drawing/2014/main" id="{916891F2-2844-4CB3-AB48-D41A8D72B4BC}"/>
                      </a:ext>
                    </a:extLst>
                  </p:cNvPr>
                  <p:cNvSpPr/>
                  <p:nvPr/>
                </p:nvSpPr>
                <p:spPr>
                  <a:xfrm>
                    <a:off x="3046894" y="1047688"/>
                    <a:ext cx="210308" cy="272212"/>
                  </a:xfrm>
                  <a:custGeom>
                    <a:avLst/>
                    <a:gdLst>
                      <a:gd name="connsiteX0" fmla="*/ 111362 w 210308"/>
                      <a:gd name="connsiteY0" fmla="*/ 272074 h 272212"/>
                      <a:gd name="connsiteX1" fmla="*/ 8410 w 210308"/>
                      <a:gd name="connsiteY1" fmla="*/ 255461 h 272212"/>
                      <a:gd name="connsiteX2" fmla="*/ 4383 w 210308"/>
                      <a:gd name="connsiteY2" fmla="*/ 254202 h 272212"/>
                      <a:gd name="connsiteX3" fmla="*/ -22 w 210308"/>
                      <a:gd name="connsiteY3" fmla="*/ 249294 h 272212"/>
                      <a:gd name="connsiteX4" fmla="*/ -22 w 210308"/>
                      <a:gd name="connsiteY4" fmla="*/ 248287 h 272212"/>
                      <a:gd name="connsiteX5" fmla="*/ -22 w 210308"/>
                      <a:gd name="connsiteY5" fmla="*/ 247280 h 272212"/>
                      <a:gd name="connsiteX6" fmla="*/ -22 w 210308"/>
                      <a:gd name="connsiteY6" fmla="*/ 186995 h 272212"/>
                      <a:gd name="connsiteX7" fmla="*/ 59508 w 210308"/>
                      <a:gd name="connsiteY7" fmla="*/ 109341 h 272212"/>
                      <a:gd name="connsiteX8" fmla="*/ 40882 w 210308"/>
                      <a:gd name="connsiteY8" fmla="*/ 64284 h 272212"/>
                      <a:gd name="connsiteX9" fmla="*/ 105195 w 210308"/>
                      <a:gd name="connsiteY9" fmla="*/ -29 h 272212"/>
                      <a:gd name="connsiteX10" fmla="*/ 169508 w 210308"/>
                      <a:gd name="connsiteY10" fmla="*/ 64284 h 272212"/>
                      <a:gd name="connsiteX11" fmla="*/ 150881 w 210308"/>
                      <a:gd name="connsiteY11" fmla="*/ 109341 h 272212"/>
                      <a:gd name="connsiteX12" fmla="*/ 210285 w 210308"/>
                      <a:gd name="connsiteY12" fmla="*/ 186995 h 272212"/>
                      <a:gd name="connsiteX13" fmla="*/ 210285 w 210308"/>
                      <a:gd name="connsiteY13" fmla="*/ 247280 h 272212"/>
                      <a:gd name="connsiteX14" fmla="*/ 205503 w 210308"/>
                      <a:gd name="connsiteY14" fmla="*/ 253321 h 272212"/>
                      <a:gd name="connsiteX15" fmla="*/ 202608 w 210308"/>
                      <a:gd name="connsiteY15" fmla="*/ 254832 h 272212"/>
                      <a:gd name="connsiteX16" fmla="*/ 111362 w 210308"/>
                      <a:gd name="connsiteY16" fmla="*/ 272074 h 272212"/>
                      <a:gd name="connsiteX17" fmla="*/ 12186 w 210308"/>
                      <a:gd name="connsiteY17" fmla="*/ 243630 h 272212"/>
                      <a:gd name="connsiteX18" fmla="*/ 111362 w 210308"/>
                      <a:gd name="connsiteY18" fmla="*/ 259614 h 272212"/>
                      <a:gd name="connsiteX19" fmla="*/ 196819 w 210308"/>
                      <a:gd name="connsiteY19" fmla="*/ 243756 h 272212"/>
                      <a:gd name="connsiteX20" fmla="*/ 197574 w 210308"/>
                      <a:gd name="connsiteY20" fmla="*/ 243756 h 272212"/>
                      <a:gd name="connsiteX21" fmla="*/ 197574 w 210308"/>
                      <a:gd name="connsiteY21" fmla="*/ 186995 h 272212"/>
                      <a:gd name="connsiteX22" fmla="*/ 135652 w 210308"/>
                      <a:gd name="connsiteY22" fmla="*/ 119283 h 272212"/>
                      <a:gd name="connsiteX23" fmla="*/ 130171 w 210308"/>
                      <a:gd name="connsiteY23" fmla="*/ 112272 h 272212"/>
                      <a:gd name="connsiteX24" fmla="*/ 132883 w 210308"/>
                      <a:gd name="connsiteY24" fmla="*/ 107830 h 272212"/>
                      <a:gd name="connsiteX25" fmla="*/ 148624 w 210308"/>
                      <a:gd name="connsiteY25" fmla="*/ 36209 h 272212"/>
                      <a:gd name="connsiteX26" fmla="*/ 77003 w 210308"/>
                      <a:gd name="connsiteY26" fmla="*/ 20467 h 272212"/>
                      <a:gd name="connsiteX27" fmla="*/ 61262 w 210308"/>
                      <a:gd name="connsiteY27" fmla="*/ 92090 h 272212"/>
                      <a:gd name="connsiteX28" fmla="*/ 77003 w 210308"/>
                      <a:gd name="connsiteY28" fmla="*/ 107830 h 272212"/>
                      <a:gd name="connsiteX29" fmla="*/ 78675 w 210308"/>
                      <a:gd name="connsiteY29" fmla="*/ 116571 h 272212"/>
                      <a:gd name="connsiteX30" fmla="*/ 74234 w 210308"/>
                      <a:gd name="connsiteY30" fmla="*/ 119283 h 272212"/>
                      <a:gd name="connsiteX31" fmla="*/ 12186 w 210308"/>
                      <a:gd name="connsiteY31" fmla="*/ 186995 h 272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210308" h="272212">
                        <a:moveTo>
                          <a:pt x="111362" y="272074"/>
                        </a:moveTo>
                        <a:cubicBezTo>
                          <a:pt x="76400" y="271801"/>
                          <a:pt x="41683" y="266199"/>
                          <a:pt x="8410" y="255461"/>
                        </a:cubicBezTo>
                        <a:lnTo>
                          <a:pt x="4383" y="254202"/>
                        </a:lnTo>
                        <a:cubicBezTo>
                          <a:pt x="2123" y="253504"/>
                          <a:pt x="430" y="251617"/>
                          <a:pt x="-22" y="249294"/>
                        </a:cubicBezTo>
                        <a:lnTo>
                          <a:pt x="-22" y="248287"/>
                        </a:lnTo>
                        <a:cubicBezTo>
                          <a:pt x="-22" y="248287"/>
                          <a:pt x="-22" y="247658"/>
                          <a:pt x="-22" y="247280"/>
                        </a:cubicBezTo>
                        <a:lnTo>
                          <a:pt x="-22" y="186995"/>
                        </a:lnTo>
                        <a:cubicBezTo>
                          <a:pt x="240" y="150715"/>
                          <a:pt x="24542" y="119014"/>
                          <a:pt x="59508" y="109341"/>
                        </a:cubicBezTo>
                        <a:cubicBezTo>
                          <a:pt x="47557" y="97396"/>
                          <a:pt x="40854" y="81181"/>
                          <a:pt x="40882" y="64284"/>
                        </a:cubicBezTo>
                        <a:cubicBezTo>
                          <a:pt x="40882" y="28764"/>
                          <a:pt x="69675" y="-29"/>
                          <a:pt x="105195" y="-29"/>
                        </a:cubicBezTo>
                        <a:cubicBezTo>
                          <a:pt x="140714" y="-29"/>
                          <a:pt x="169508" y="28764"/>
                          <a:pt x="169508" y="64284"/>
                        </a:cubicBezTo>
                        <a:cubicBezTo>
                          <a:pt x="169535" y="81181"/>
                          <a:pt x="162832" y="97396"/>
                          <a:pt x="150881" y="109341"/>
                        </a:cubicBezTo>
                        <a:cubicBezTo>
                          <a:pt x="185797" y="119062"/>
                          <a:pt x="210040" y="150752"/>
                          <a:pt x="210285" y="186995"/>
                        </a:cubicBezTo>
                        <a:lnTo>
                          <a:pt x="210285" y="247280"/>
                        </a:lnTo>
                        <a:cubicBezTo>
                          <a:pt x="210348" y="250181"/>
                          <a:pt x="208341" y="252717"/>
                          <a:pt x="205503" y="253321"/>
                        </a:cubicBezTo>
                        <a:lnTo>
                          <a:pt x="202608" y="254832"/>
                        </a:lnTo>
                        <a:cubicBezTo>
                          <a:pt x="173822" y="267190"/>
                          <a:pt x="142672" y="273076"/>
                          <a:pt x="111362" y="272074"/>
                        </a:cubicBezTo>
                        <a:close/>
                        <a:moveTo>
                          <a:pt x="12186" y="243630"/>
                        </a:moveTo>
                        <a:cubicBezTo>
                          <a:pt x="44255" y="253907"/>
                          <a:pt x="77689" y="259295"/>
                          <a:pt x="111362" y="259614"/>
                        </a:cubicBezTo>
                        <a:cubicBezTo>
                          <a:pt x="140651" y="260469"/>
                          <a:pt x="169786" y="255063"/>
                          <a:pt x="196819" y="243756"/>
                        </a:cubicBezTo>
                        <a:lnTo>
                          <a:pt x="197574" y="243756"/>
                        </a:lnTo>
                        <a:lnTo>
                          <a:pt x="197574" y="186995"/>
                        </a:lnTo>
                        <a:cubicBezTo>
                          <a:pt x="197347" y="151886"/>
                          <a:pt x="170600" y="122639"/>
                          <a:pt x="135652" y="119283"/>
                        </a:cubicBezTo>
                        <a:cubicBezTo>
                          <a:pt x="132202" y="118861"/>
                          <a:pt x="129748" y="115722"/>
                          <a:pt x="130171" y="112272"/>
                        </a:cubicBezTo>
                        <a:cubicBezTo>
                          <a:pt x="130391" y="110470"/>
                          <a:pt x="131381" y="108850"/>
                          <a:pt x="132883" y="107830"/>
                        </a:cubicBezTo>
                        <a:cubicBezTo>
                          <a:pt x="157008" y="92399"/>
                          <a:pt x="164056" y="60333"/>
                          <a:pt x="148624" y="36209"/>
                        </a:cubicBezTo>
                        <a:cubicBezTo>
                          <a:pt x="133194" y="12083"/>
                          <a:pt x="101127" y="5037"/>
                          <a:pt x="77003" y="20467"/>
                        </a:cubicBezTo>
                        <a:cubicBezTo>
                          <a:pt x="52878" y="35898"/>
                          <a:pt x="45830" y="67964"/>
                          <a:pt x="61262" y="92090"/>
                        </a:cubicBezTo>
                        <a:cubicBezTo>
                          <a:pt x="65307" y="98414"/>
                          <a:pt x="70678" y="103785"/>
                          <a:pt x="77003" y="107830"/>
                        </a:cubicBezTo>
                        <a:cubicBezTo>
                          <a:pt x="79878" y="109783"/>
                          <a:pt x="80627" y="113695"/>
                          <a:pt x="78675" y="116571"/>
                        </a:cubicBezTo>
                        <a:cubicBezTo>
                          <a:pt x="77656" y="118074"/>
                          <a:pt x="76036" y="119063"/>
                          <a:pt x="74234" y="119283"/>
                        </a:cubicBezTo>
                        <a:cubicBezTo>
                          <a:pt x="39263" y="122634"/>
                          <a:pt x="12477" y="151865"/>
                          <a:pt x="12186" y="186995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1243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BE47D7D0-2771-4DCA-9923-26F526ABFF93}"/>
              </a:ext>
            </a:extLst>
          </p:cNvPr>
          <p:cNvGrpSpPr/>
          <p:nvPr/>
        </p:nvGrpSpPr>
        <p:grpSpPr>
          <a:xfrm>
            <a:off x="5323376" y="3970884"/>
            <a:ext cx="6127840" cy="720001"/>
            <a:chOff x="5116404" y="5280719"/>
            <a:chExt cx="6127840" cy="720001"/>
          </a:xfrm>
        </p:grpSpPr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34DBD92E-B1ED-4199-845E-7F33768E64C0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899276" y="5280719"/>
              <a:ext cx="4344968" cy="72000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>
                  <a:solidFill>
                    <a:srgbClr val="1B1B1B"/>
                  </a:solidFill>
                </a:rPr>
                <a:t>Defines how the data will be used within the </a:t>
              </a:r>
              <a:br>
                <a:rPr lang="en-US" sz="1400">
                  <a:solidFill>
                    <a:srgbClr val="1B1B1B"/>
                  </a:solidFill>
                </a:rPr>
              </a:br>
              <a:r>
                <a:rPr lang="en-US" sz="1400">
                  <a:solidFill>
                    <a:srgbClr val="1B1B1B"/>
                  </a:solidFill>
                </a:rPr>
                <a:t>Real-Time Customer Profile</a:t>
              </a:r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B9098EB-2803-4BCB-9339-4EAB58C3E49C}"/>
                </a:ext>
              </a:extLst>
            </p:cNvPr>
            <p:cNvGrpSpPr/>
            <p:nvPr/>
          </p:nvGrpSpPr>
          <p:grpSpPr>
            <a:xfrm>
              <a:off x="5116404" y="5280719"/>
              <a:ext cx="1705263" cy="720001"/>
              <a:chOff x="5116404" y="5276084"/>
              <a:chExt cx="1705263" cy="720001"/>
            </a:xfrm>
          </p:grpSpPr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4330ABF-82EA-4502-B1D4-96688510FC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20833" y="5276084"/>
                <a:ext cx="834" cy="72000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0656D141-7D35-4CEA-B001-1C25500BF2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40097" y="5638963"/>
                <a:ext cx="1574558" cy="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C7279434-E1A4-445B-8DE9-0A36B84DEB66}"/>
                  </a:ext>
                </a:extLst>
              </p:cNvPr>
              <p:cNvGrpSpPr/>
              <p:nvPr/>
            </p:nvGrpSpPr>
            <p:grpSpPr>
              <a:xfrm rot="10800000" flipH="1">
                <a:off x="5116404" y="5548964"/>
                <a:ext cx="180000" cy="180000"/>
                <a:chOff x="291969" y="4449509"/>
                <a:chExt cx="180000" cy="1800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CEC91FE2-2603-42C4-A8BD-A9C286DCDD6D}"/>
                    </a:ext>
                  </a:extLst>
                </p:cNvPr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291969" y="4449509"/>
                  <a:ext cx="180000" cy="180000"/>
                </a:xfrm>
                <a:prstGeom prst="ellipse">
                  <a:avLst/>
                </a:prstGeom>
                <a:solidFill>
                  <a:srgbClr val="6B737B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E3792F8E-BFF4-4A6A-A384-82BFDA791C04}"/>
                    </a:ext>
                  </a:extLst>
                </p:cNvPr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327969" y="4485509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</p:grp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481875D-5529-47F2-B31F-DF15B2DB7570}"/>
              </a:ext>
            </a:extLst>
          </p:cNvPr>
          <p:cNvGrpSpPr/>
          <p:nvPr/>
        </p:nvGrpSpPr>
        <p:grpSpPr>
          <a:xfrm>
            <a:off x="4839976" y="2629149"/>
            <a:ext cx="6611240" cy="720001"/>
            <a:chOff x="4633004" y="5280719"/>
            <a:chExt cx="6611240" cy="720001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1ABE7614-70FA-4D90-89FB-0AE77075143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899276" y="5280719"/>
              <a:ext cx="4344968" cy="72000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>
                  <a:solidFill>
                    <a:srgbClr val="1B1B1B"/>
                  </a:solidFill>
                </a:rPr>
                <a:t>Final schema make-up based on both the Class that defines it and the various data elements it references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10D0637-37FF-4A7C-8D09-C6C894BBA9B7}"/>
                </a:ext>
              </a:extLst>
            </p:cNvPr>
            <p:cNvGrpSpPr/>
            <p:nvPr/>
          </p:nvGrpSpPr>
          <p:grpSpPr>
            <a:xfrm>
              <a:off x="4633004" y="5280719"/>
              <a:ext cx="2188663" cy="720001"/>
              <a:chOff x="4633004" y="5276084"/>
              <a:chExt cx="2188663" cy="720001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98172D6-0005-48B0-9416-6BBC3BE6BC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20833" y="5276084"/>
                <a:ext cx="834" cy="72000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7BF2BFF2-96EC-4589-8EA7-EC1A50CDBA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21541" y="5638963"/>
                <a:ext cx="2095737" cy="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96C74165-2FD7-4602-B837-00605FCE8DA5}"/>
                  </a:ext>
                </a:extLst>
              </p:cNvPr>
              <p:cNvGrpSpPr/>
              <p:nvPr/>
            </p:nvGrpSpPr>
            <p:grpSpPr>
              <a:xfrm rot="10800000" flipH="1">
                <a:off x="4633004" y="5548964"/>
                <a:ext cx="180000" cy="180000"/>
                <a:chOff x="-191431" y="4449509"/>
                <a:chExt cx="180000" cy="180000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A53B9A56-289B-403B-98D9-CF9C4D25640C}"/>
                    </a:ext>
                  </a:extLst>
                </p:cNvPr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-191431" y="4449509"/>
                  <a:ext cx="180000" cy="180000"/>
                </a:xfrm>
                <a:prstGeom prst="ellipse">
                  <a:avLst/>
                </a:prstGeom>
                <a:solidFill>
                  <a:srgbClr val="6B737B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C462D6-C5C6-47B2-8AC2-8F8C88795DDB}"/>
                    </a:ext>
                  </a:extLst>
                </p:cNvPr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-155431" y="4485509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</p:grpSp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EFEB4CA-B87F-430F-B44E-328B9B2CB129}"/>
              </a:ext>
            </a:extLst>
          </p:cNvPr>
          <p:cNvGrpSpPr/>
          <p:nvPr/>
        </p:nvGrpSpPr>
        <p:grpSpPr>
          <a:xfrm>
            <a:off x="5597223" y="1287305"/>
            <a:ext cx="5853993" cy="720001"/>
            <a:chOff x="5390251" y="5280719"/>
            <a:chExt cx="5853993" cy="720001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6F228A6E-EB50-4D05-BC3E-F59455697CAD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899276" y="5280719"/>
              <a:ext cx="4344968" cy="720000"/>
            </a:xfrm>
            <a:prstGeom prst="roundRect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>
                  <a:solidFill>
                    <a:srgbClr val="1B1B1B"/>
                  </a:solidFill>
                </a:rPr>
                <a:t>Reusable building blocks within the XDM library to accelerate and standardize data architecture</a:t>
              </a: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ED85E7CD-90D9-4F04-A030-133AD015325D}"/>
                </a:ext>
              </a:extLst>
            </p:cNvPr>
            <p:cNvGrpSpPr/>
            <p:nvPr/>
          </p:nvGrpSpPr>
          <p:grpSpPr>
            <a:xfrm>
              <a:off x="5390251" y="5280719"/>
              <a:ext cx="1431416" cy="720001"/>
              <a:chOff x="5390251" y="5276084"/>
              <a:chExt cx="1431416" cy="720001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234411DB-C728-4844-8841-E5D0B12721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20833" y="5276084"/>
                <a:ext cx="834" cy="72000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A5BE57BD-71B1-4D60-B08B-C53FFB8C97A8}"/>
                  </a:ext>
                </a:extLst>
              </p:cNvPr>
              <p:cNvCxnSpPr>
                <a:cxnSpLocks/>
                <a:endCxn id="141" idx="2"/>
              </p:cNvCxnSpPr>
              <p:nvPr/>
            </p:nvCxnSpPr>
            <p:spPr>
              <a:xfrm flipH="1">
                <a:off x="5390251" y="5638963"/>
                <a:ext cx="1431416" cy="1"/>
              </a:xfrm>
              <a:prstGeom prst="line">
                <a:avLst/>
              </a:prstGeom>
              <a:ln w="19050">
                <a:solidFill>
                  <a:srgbClr val="6B737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45DDFA-3FCB-4AAA-889B-F218F88B86FC}"/>
                  </a:ext>
                </a:extLst>
              </p:cNvPr>
              <p:cNvGrpSpPr/>
              <p:nvPr/>
            </p:nvGrpSpPr>
            <p:grpSpPr>
              <a:xfrm rot="10800000" flipH="1">
                <a:off x="5390251" y="5548964"/>
                <a:ext cx="180000" cy="180000"/>
                <a:chOff x="565816" y="4449509"/>
                <a:chExt cx="180000" cy="180000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35A310F7-6F15-4BC9-929C-E39F549C4667}"/>
                    </a:ext>
                  </a:extLst>
                </p:cNvPr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565816" y="4449509"/>
                  <a:ext cx="180000" cy="180000"/>
                </a:xfrm>
                <a:prstGeom prst="ellipse">
                  <a:avLst/>
                </a:prstGeom>
                <a:solidFill>
                  <a:srgbClr val="6B737B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D489355C-AF40-410C-91E6-A580ECFB1CCA}"/>
                    </a:ext>
                  </a:extLst>
                </p:cNvPr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01816" y="4485509"/>
                  <a:ext cx="108000" cy="108000"/>
                </a:xfrm>
                <a:prstGeom prst="ellipse">
                  <a:avLst/>
                </a:prstGeom>
                <a:solidFill>
                  <a:schemeClr val="bg1"/>
                </a:solidFill>
                <a:ln w="25400" cap="flat" cmpd="sng" algn="ctr">
                  <a:noFill/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1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kern="0">
                    <a:solidFill>
                      <a:srgbClr val="FFFFFF"/>
                    </a:solidFill>
                    <a:latin typeface="Adobe Clean ExtraBold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0263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EE752F-8054-402F-91F3-ED8D2F85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Datasets vs. Schemas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781A36A-DBB9-4449-B7DB-7E406B19BFF5}"/>
              </a:ext>
            </a:extLst>
          </p:cNvPr>
          <p:cNvGrpSpPr/>
          <p:nvPr/>
        </p:nvGrpSpPr>
        <p:grpSpPr>
          <a:xfrm>
            <a:off x="2071908" y="1919287"/>
            <a:ext cx="8048184" cy="3019426"/>
            <a:chOff x="1257853" y="1919287"/>
            <a:chExt cx="8048184" cy="301942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99DECE9-ED83-43ED-BD89-8AD364E97330}"/>
                </a:ext>
              </a:extLst>
            </p:cNvPr>
            <p:cNvGrpSpPr/>
            <p:nvPr/>
          </p:nvGrpSpPr>
          <p:grpSpPr>
            <a:xfrm>
              <a:off x="1257853" y="1919287"/>
              <a:ext cx="4838147" cy="3019426"/>
              <a:chOff x="956731" y="1919287"/>
              <a:chExt cx="4838147" cy="3019426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F944887B-9FCD-4956-9005-4390B0BD89EC}"/>
                  </a:ext>
                </a:extLst>
              </p:cNvPr>
              <p:cNvSpPr/>
              <p:nvPr/>
            </p:nvSpPr>
            <p:spPr>
              <a:xfrm>
                <a:off x="956731" y="1919287"/>
                <a:ext cx="4838147" cy="1380226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605CAD87-3057-4E5A-824B-090F42CC6483}"/>
                  </a:ext>
                </a:extLst>
              </p:cNvPr>
              <p:cNvSpPr/>
              <p:nvPr/>
            </p:nvSpPr>
            <p:spPr>
              <a:xfrm>
                <a:off x="956731" y="3558487"/>
                <a:ext cx="4838147" cy="1380226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9C3CB253-2665-444E-9AE7-9C84F881095B}"/>
                  </a:ext>
                </a:extLst>
              </p:cNvPr>
              <p:cNvGrpSpPr/>
              <p:nvPr/>
            </p:nvGrpSpPr>
            <p:grpSpPr>
              <a:xfrm>
                <a:off x="1388819" y="3791399"/>
                <a:ext cx="2918116" cy="914400"/>
                <a:chOff x="1456913" y="3529879"/>
                <a:chExt cx="2918116" cy="914400"/>
              </a:xfrm>
            </p:grpSpPr>
            <p:pic>
              <p:nvPicPr>
                <p:cNvPr id="9" name="Graphic 8" descr="Hierarchy">
                  <a:extLst>
                    <a:ext uri="{FF2B5EF4-FFF2-40B4-BE49-F238E27FC236}">
                      <a16:creationId xmlns:a16="http://schemas.microsoft.com/office/drawing/2014/main" id="{C87CB317-07BE-409E-8225-76CFAB4C39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0629" y="352987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1" name="Graphic 50" descr="Hierarchy">
                  <a:extLst>
                    <a:ext uri="{FF2B5EF4-FFF2-40B4-BE49-F238E27FC236}">
                      <a16:creationId xmlns:a16="http://schemas.microsoft.com/office/drawing/2014/main" id="{025A7237-2542-48E3-8DEA-72E904ECF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6913" y="3529879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0CE4E795-8144-4580-9B78-F51BF6832BCF}"/>
                  </a:ext>
                </a:extLst>
              </p:cNvPr>
              <p:cNvGrpSpPr/>
              <p:nvPr/>
            </p:nvGrpSpPr>
            <p:grpSpPr>
              <a:xfrm>
                <a:off x="1388819" y="2152200"/>
                <a:ext cx="3919975" cy="914400"/>
                <a:chOff x="1456913" y="1962031"/>
                <a:chExt cx="3919975" cy="914400"/>
              </a:xfrm>
            </p:grpSpPr>
            <p:pic>
              <p:nvPicPr>
                <p:cNvPr id="24" name="Graphic 23" descr="Database">
                  <a:extLst>
                    <a:ext uri="{FF2B5EF4-FFF2-40B4-BE49-F238E27FC236}">
                      <a16:creationId xmlns:a16="http://schemas.microsoft.com/office/drawing/2014/main" id="{E113A857-B403-4D10-8BE9-F98D2D10A8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60629" y="196203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7" name="Graphic 36" descr="Database">
                  <a:extLst>
                    <a:ext uri="{FF2B5EF4-FFF2-40B4-BE49-F238E27FC236}">
                      <a16:creationId xmlns:a16="http://schemas.microsoft.com/office/drawing/2014/main" id="{CEDEB70A-E1FB-4F04-9B06-200A2B791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8771" y="196203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8" name="Graphic 37" descr="Database">
                  <a:extLst>
                    <a:ext uri="{FF2B5EF4-FFF2-40B4-BE49-F238E27FC236}">
                      <a16:creationId xmlns:a16="http://schemas.microsoft.com/office/drawing/2014/main" id="{715BABB7-DE2E-4492-B38B-5882D9E099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6913" y="196203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2" name="Graphic 51" descr="Database">
                  <a:extLst>
                    <a:ext uri="{FF2B5EF4-FFF2-40B4-BE49-F238E27FC236}">
                      <a16:creationId xmlns:a16="http://schemas.microsoft.com/office/drawing/2014/main" id="{9A0151FA-5E2F-4160-8FCD-3F05EA40B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62488" y="1962031"/>
                  <a:ext cx="914400" cy="914400"/>
                </a:xfrm>
                <a:prstGeom prst="rect">
                  <a:avLst/>
                </a:prstGeom>
              </p:spPr>
            </p:pic>
          </p:grpSp>
          <p:cxnSp>
            <p:nvCxnSpPr>
              <p:cNvPr id="61" name="Connector: Elbow 60">
                <a:extLst>
                  <a:ext uri="{FF2B5EF4-FFF2-40B4-BE49-F238E27FC236}">
                    <a16:creationId xmlns:a16="http://schemas.microsoft.com/office/drawing/2014/main" id="{EE810BC2-16DD-407D-99CB-B057F9490557}"/>
                  </a:ext>
                </a:extLst>
              </p:cNvPr>
              <p:cNvCxnSpPr>
                <a:stCxn id="9" idx="0"/>
                <a:endCxn id="37" idx="2"/>
              </p:cNvCxnSpPr>
              <p:nvPr/>
            </p:nvCxnSpPr>
            <p:spPr>
              <a:xfrm rot="16200000" flipV="1">
                <a:off x="2986407" y="2928071"/>
                <a:ext cx="724799" cy="1001858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77277A1E-2593-4D58-9B5F-0D65155EE0B4}"/>
                  </a:ext>
                </a:extLst>
              </p:cNvPr>
              <p:cNvCxnSpPr>
                <a:cxnSpLocks/>
                <a:stCxn id="9" idx="0"/>
                <a:endCxn id="52" idx="2"/>
              </p:cNvCxnSpPr>
              <p:nvPr/>
            </p:nvCxnSpPr>
            <p:spPr>
              <a:xfrm rot="5400000" flipH="1" flipV="1">
                <a:off x="3988265" y="2928071"/>
                <a:ext cx="724799" cy="100185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1A5193E-ADAE-4F42-BD7A-64AA578A2908}"/>
                  </a:ext>
                </a:extLst>
              </p:cNvPr>
              <p:cNvCxnSpPr>
                <a:stCxn id="9" idx="0"/>
                <a:endCxn id="24" idx="2"/>
              </p:cNvCxnSpPr>
              <p:nvPr/>
            </p:nvCxnSpPr>
            <p:spPr>
              <a:xfrm flipV="1">
                <a:off x="3849735" y="3066600"/>
                <a:ext cx="0" cy="724799"/>
              </a:xfrm>
              <a:prstGeom prst="line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CC8823C-7E99-4F20-93E3-7185F41E20B9}"/>
                  </a:ext>
                </a:extLst>
              </p:cNvPr>
              <p:cNvCxnSpPr>
                <a:stCxn id="51" idx="0"/>
                <a:endCxn id="38" idx="2"/>
              </p:cNvCxnSpPr>
              <p:nvPr/>
            </p:nvCxnSpPr>
            <p:spPr>
              <a:xfrm flipV="1">
                <a:off x="1846019" y="3066600"/>
                <a:ext cx="0" cy="7247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F3A13ED-4036-43C4-88D7-9611C9F89C43}"/>
                </a:ext>
              </a:extLst>
            </p:cNvPr>
            <p:cNvSpPr txBox="1"/>
            <p:nvPr/>
          </p:nvSpPr>
          <p:spPr>
            <a:xfrm>
              <a:off x="6183458" y="1919287"/>
              <a:ext cx="3122579" cy="1092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/>
                <a:t>Dataset</a:t>
              </a:r>
            </a:p>
            <a:p>
              <a:r>
                <a:rPr lang="en-US"/>
                <a:t>An observable collection of data defined by a Schema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DF3F5C4-B7EC-451C-8833-2A9843596ACD}"/>
                </a:ext>
              </a:extLst>
            </p:cNvPr>
            <p:cNvSpPr txBox="1"/>
            <p:nvPr/>
          </p:nvSpPr>
          <p:spPr>
            <a:xfrm>
              <a:off x="6183458" y="3563796"/>
              <a:ext cx="3122579" cy="1369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/>
                <a:t>Schema</a:t>
              </a:r>
            </a:p>
            <a:p>
              <a:r>
                <a:rPr lang="en-US"/>
                <a:t>A set of rules that describe the blueprint of the data, including validations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3487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0BF54-DBA1-394B-9D42-519D44710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Schema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6FC7-20EB-7B1E-0E98-9B28FBD0CB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Connect Class concept with ERDs</a:t>
            </a:r>
          </a:p>
        </p:txBody>
      </p:sp>
    </p:spTree>
    <p:extLst>
      <p:ext uri="{BB962C8B-B14F-4D97-AF65-F5344CB8AC3E}">
        <p14:creationId xmlns:p14="http://schemas.microsoft.com/office/powerpoint/2010/main" val="20148168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3&quot;/&gt;&lt;lineCharCount val=&quot;46&quot;/&gt;&lt;/TableIndex&gt;&lt;/ShapeText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3&quot;/&gt;&lt;lineCharCount val=&quot;46&quot;/&gt;&lt;/TableIndex&gt;&lt;/ShapeText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3&quot;/&gt;&lt;lineCharCount val=&quot;46&quot;/&gt;&lt;/TableIndex&gt;&lt;/ShapeTextInfo&gt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1&quot;/&gt;&lt;lineCharCount val=&quot;40&quot;/&gt;&lt;/TableIndex&gt;&lt;/ShapeTextInfo&gt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48&quot;/&gt;&lt;/TableIndex&gt;&lt;/ShapeTextInfo&gt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6&quot;/&gt;&lt;/TableIndex&gt;&lt;/ShapeTextInfo&gt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6&quot;/&gt;&lt;lineCharCount val=&quot;6&quot;/&gt;&lt;/TableIndex&gt;&lt;/ShapeTextInfo&gt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heme/theme1.xml><?xml version="1.0" encoding="utf-8"?>
<a:theme xmlns:a="http://schemas.openxmlformats.org/drawingml/2006/main" name="2_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be PPT Template - Experience Cloud" id="{C688B8CF-CFC4-44B7-BB64-3F279C6B95A7}" vid="{FF33B65F-E5B7-4B19-A99D-6A09CFCE9877}"/>
    </a:ext>
  </a:extLst>
</a:theme>
</file>

<file path=ppt/theme/theme4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be PPT Template - Experience Cloud" id="{C688B8CF-CFC4-44B7-BB64-3F279C6B95A7}" vid="{FF33B65F-E5B7-4B19-A99D-6A09CFCE9877}"/>
    </a:ext>
  </a:extLst>
</a:theme>
</file>

<file path=ppt/theme/theme5.xml><?xml version="1.0" encoding="utf-8"?>
<a:theme xmlns:a="http://schemas.openxmlformats.org/drawingml/2006/main" name="Adobe Master 2020">
  <a:themeElements>
    <a:clrScheme name="Custom">
      <a:dk1>
        <a:srgbClr val="000000"/>
      </a:dk1>
      <a:lt1>
        <a:srgbClr val="FFFFFF"/>
      </a:lt1>
      <a:dk2>
        <a:srgbClr val="2C2C2C"/>
      </a:dk2>
      <a:lt2>
        <a:srgbClr val="F5F5F5"/>
      </a:lt2>
      <a:accent1>
        <a:srgbClr val="009C3B"/>
      </a:accent1>
      <a:accent2>
        <a:srgbClr val="2799F6"/>
      </a:accent2>
      <a:accent3>
        <a:srgbClr val="E63888"/>
      </a:accent3>
      <a:accent4>
        <a:srgbClr val="E9740A"/>
      </a:accent4>
      <a:accent5>
        <a:srgbClr val="FFCE2E"/>
      </a:accent5>
      <a:accent6>
        <a:srgbClr val="EB10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dobe_experience_cloud_presentation_template" id="{F4EBBFA6-D654-F549-A864-E5C483508875}" vid="{7C4D37D0-20BB-1E4D-B376-E55B5331E1FC}"/>
    </a:ext>
  </a:extLst>
</a:theme>
</file>

<file path=ppt/theme/theme6.xml><?xml version="1.0" encoding="utf-8"?>
<a:theme xmlns:a="http://schemas.openxmlformats.org/drawingml/2006/main" name="3_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7.xml><?xml version="1.0" encoding="utf-8"?>
<a:theme xmlns:a="http://schemas.openxmlformats.org/drawingml/2006/main" name="1_Adob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Theme1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3E0D9924-448E-DC4B-BB7B-3584D56A3D32}" vid="{D6D3FF7B-C1BC-0D4F-9C66-13CD6937BCFB}"/>
    </a:ext>
  </a:extLst>
</a:theme>
</file>

<file path=ppt/theme/theme9.xml><?xml version="1.0" encoding="utf-8"?>
<a:theme xmlns:a="http://schemas.openxmlformats.org/drawingml/2006/main" name="2_Adob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f255101-aeb3-4c03-bdfc-602a4e7f2d57">
      <UserInfo>
        <DisplayName>Arun Manoharan</DisplayName>
        <AccountId>26</AccountId>
        <AccountType/>
      </UserInfo>
      <UserInfo>
        <DisplayName>Keshav Vadrevu</DisplayName>
        <AccountId>46</AccountId>
        <AccountType/>
      </UserInfo>
      <UserInfo>
        <DisplayName>Klaasjan Tukker</DisplayName>
        <AccountId>61</AccountId>
        <AccountType/>
      </UserInfo>
      <UserInfo>
        <DisplayName>Rachel Hanessian</DisplayName>
        <AccountId>1507</AccountId>
        <AccountType/>
      </UserInfo>
      <UserInfo>
        <DisplayName>Meera Srinivasan</DisplayName>
        <AccountId>6</AccountId>
        <AccountType/>
      </UserInfo>
    </SharedWithUsers>
    <lcf76f155ced4ddcb4097134ff3c332f xmlns="253117d8-d2a4-4df0-9e9e-720d4169741a">
      <Terms xmlns="http://schemas.microsoft.com/office/infopath/2007/PartnerControls"/>
    </lcf76f155ced4ddcb4097134ff3c332f>
    <TaxCatchAll xmlns="ff255101-aeb3-4c03-bdfc-602a4e7f2d5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7E3FC0291C44985AF58F71284191C" ma:contentTypeVersion="15" ma:contentTypeDescription="Create a new document." ma:contentTypeScope="" ma:versionID="10f4029d2780d685b454577830babb45">
  <xsd:schema xmlns:xsd="http://www.w3.org/2001/XMLSchema" xmlns:xs="http://www.w3.org/2001/XMLSchema" xmlns:p="http://schemas.microsoft.com/office/2006/metadata/properties" xmlns:ns2="253117d8-d2a4-4df0-9e9e-720d4169741a" xmlns:ns3="ff255101-aeb3-4c03-bdfc-602a4e7f2d57" targetNamespace="http://schemas.microsoft.com/office/2006/metadata/properties" ma:root="true" ma:fieldsID="ab92fb4ad196040bcecc1360add28476" ns2:_="" ns3:_="">
    <xsd:import namespace="253117d8-d2a4-4df0-9e9e-720d4169741a"/>
    <xsd:import namespace="ff255101-aeb3-4c03-bdfc-602a4e7f2d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117d8-d2a4-4df0-9e9e-720d416974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b1daa41-56b4-4620-81a0-b7316f7f93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55101-aeb3-4c03-bdfc-602a4e7f2d5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d1a87a8-3c42-494a-a4f0-030536d3f24a}" ma:internalName="TaxCatchAll" ma:showField="CatchAllData" ma:web="ff255101-aeb3-4c03-bdfc-602a4e7f2d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C3B191-0D14-40CB-8198-D635459FE72E}">
  <ds:schemaRefs>
    <ds:schemaRef ds:uri="253117d8-d2a4-4df0-9e9e-720d4169741a"/>
    <ds:schemaRef ds:uri="ff255101-aeb3-4c03-bdfc-602a4e7f2d5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F5D64DE-87CC-4E86-BC4F-D22028A577D3}">
  <ds:schemaRefs>
    <ds:schemaRef ds:uri="253117d8-d2a4-4df0-9e9e-720d4169741a"/>
    <ds:schemaRef ds:uri="ff255101-aeb3-4c03-bdfc-602a4e7f2d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9ED42E-9A2A-4990-91F6-A3633459A9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39</Slides>
  <Notes>9</Notes>
  <HiddenSlides>5</HiddenSlide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2_Adobe Corporate Master 2020</vt:lpstr>
      <vt:lpstr>Custom Design</vt:lpstr>
      <vt:lpstr>Adobe Corporate Master 2020</vt:lpstr>
      <vt:lpstr>Adobe Corporate Master 2020</vt:lpstr>
      <vt:lpstr>Adobe Master 2020</vt:lpstr>
      <vt:lpstr>3_Adobe Corporate Master 2020</vt:lpstr>
      <vt:lpstr>1_Adobe Master 2020</vt:lpstr>
      <vt:lpstr>Theme1</vt:lpstr>
      <vt:lpstr>2_Adobe Master 2020</vt:lpstr>
      <vt:lpstr>Experience Data Model</vt:lpstr>
      <vt:lpstr>PowerPoint Presentation</vt:lpstr>
      <vt:lpstr>PowerPoint Presentation</vt:lpstr>
      <vt:lpstr>Experience Data Model: Normalize cross channel data</vt:lpstr>
      <vt:lpstr>XDM System in Adobe Experience Platform</vt:lpstr>
      <vt:lpstr>PowerPoint Presentation</vt:lpstr>
      <vt:lpstr>How XDM Works</vt:lpstr>
      <vt:lpstr>Datasets vs. Schemas</vt:lpstr>
      <vt:lpstr>Schema Class</vt:lpstr>
      <vt:lpstr>Schema composition</vt:lpstr>
      <vt:lpstr>Schema Example</vt:lpstr>
      <vt:lpstr>Tenant namespace</vt:lpstr>
      <vt:lpstr>Field Groups (custom or standard)</vt:lpstr>
      <vt:lpstr>Data Type (custom or standard)</vt:lpstr>
      <vt:lpstr>JSON &amp; Dot Notation </vt:lpstr>
      <vt:lpstr>XDM Descriptors</vt:lpstr>
      <vt:lpstr>Identities</vt:lpstr>
      <vt:lpstr>Relationships</vt:lpstr>
      <vt:lpstr>XDM Descriptors</vt:lpstr>
      <vt:lpstr>Schema Evolution Principles</vt:lpstr>
      <vt:lpstr>Remember this is what Profile will do?</vt:lpstr>
      <vt:lpstr>UI Demo</vt:lpstr>
      <vt:lpstr>Schema API Lab</vt:lpstr>
      <vt:lpstr>In System Demo UI</vt:lpstr>
      <vt:lpstr>Schema UI Lab</vt:lpstr>
      <vt:lpstr>PowerPoint Presentation</vt:lpstr>
      <vt:lpstr>Identity Meta-Data</vt:lpstr>
      <vt:lpstr>XDM Descriptors</vt:lpstr>
      <vt:lpstr>Add content on identity namespace</vt:lpstr>
      <vt:lpstr>Profile Identities vs IdentityMap</vt:lpstr>
      <vt:lpstr>Composition Example</vt:lpstr>
      <vt:lpstr>Lookup Entity Relationships</vt:lpstr>
      <vt:lpstr>PowerPoint Presentation</vt:lpstr>
      <vt:lpstr>In System Demo</vt:lpstr>
      <vt:lpstr>In System Demo</vt:lpstr>
      <vt:lpstr>PowerPoint Presentation</vt:lpstr>
      <vt:lpstr>Enabling a schema for profile</vt:lpstr>
      <vt:lpstr>View Union Schema 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Adobe Experience Platform Principles, Interactions and dependencies  FY22 Planning</dc:title>
  <dc:creator>Klaasjan Tukker</dc:creator>
  <cp:revision>1</cp:revision>
  <dcterms:created xsi:type="dcterms:W3CDTF">2021-11-04T22:18:02Z</dcterms:created>
  <dcterms:modified xsi:type="dcterms:W3CDTF">2022-07-21T18:22:25Z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0x0101003987E3FC0291C44985AF58F71284191C</vt:lpwstr>
  </property>
  <property fmtid="{D5CDD505-2E9C-101B-9397-08002B2CF9AE}" pid="3" name="MediaServiceImageTags">
    <vt:lpwstr/>
  </property>
</Properties>
</file>